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Indie Flower" panose="020B0604020202020204" charset="0"/>
      <p:regular r:id="rId22"/>
    </p:embeddedFont>
    <p:embeddedFont>
      <p:font typeface="Coming Soon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02655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Parasite Egg ID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Vet Science Judging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Flea Tapeworm Egg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5125" y="1113425"/>
            <a:ext cx="4115674" cy="377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Roundworm Egg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1900" y="1217425"/>
            <a:ext cx="3829050" cy="3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Whipworm Egg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7825" y="1241625"/>
            <a:ext cx="4953000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Roundworm Egg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3900" y="1156900"/>
            <a:ext cx="3986600" cy="39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Coccidia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3575" y="1411050"/>
            <a:ext cx="4514450" cy="338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Hookworm Egg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6275" y="1277925"/>
            <a:ext cx="5572125" cy="37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Flea Tapeworm Egg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4600" y="1367550"/>
            <a:ext cx="3154799" cy="315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Taenia Tapeworm Egg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6000" y="1253725"/>
            <a:ext cx="3514624" cy="351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Flea Tapeworm Egg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8000" y="1411025"/>
            <a:ext cx="2381250" cy="33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Taenia Tapeworm Egg 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6825" y="1113475"/>
            <a:ext cx="4822799" cy="322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Hookworm Egg:</a:t>
            </a:r>
            <a:r>
              <a:rPr lang="en"/>
              <a:t> </a:t>
            </a:r>
          </a:p>
        </p:txBody>
      </p:sp>
      <p:pic>
        <p:nvPicPr>
          <p:cNvPr id="34" name="Shape 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7775" y="1345125"/>
            <a:ext cx="4286924" cy="32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Roundworm Egg</a:t>
            </a:r>
          </a:p>
        </p:txBody>
      </p:sp>
      <p:pic>
        <p:nvPicPr>
          <p:cNvPr id="40" name="Shape 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0250" y="1689400"/>
            <a:ext cx="4325474" cy="291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Whipworm Egg</a:t>
            </a:r>
          </a:p>
        </p:txBody>
      </p:sp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0375" y="1350525"/>
            <a:ext cx="4021275" cy="318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Roundworm Egg</a:t>
            </a:r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6050" y="1229525"/>
            <a:ext cx="3805074" cy="380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Roundworm Egg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0375" y="1447350"/>
            <a:ext cx="4185899" cy="315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Coccidia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7025" y="1063375"/>
            <a:ext cx="3829275" cy="350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Coming Soon"/>
                <a:ea typeface="Coming Soon"/>
                <a:cs typeface="Coming Soon"/>
                <a:sym typeface="Coming Soon"/>
              </a:rPr>
              <a:t>Whipworm Egg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4575" y="1507850"/>
            <a:ext cx="4383100" cy="32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Coming Soon"/>
                <a:ea typeface="Coming Soon"/>
                <a:cs typeface="Coming Soon"/>
                <a:sym typeface="Coming Soon"/>
              </a:rPr>
              <a:t>Coccidia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1400" y="1063375"/>
            <a:ext cx="4940624" cy="372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On-screen Show (16:9)</PresentationFormat>
  <Paragraphs>20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Indie Flower</vt:lpstr>
      <vt:lpstr>Coming Soon</vt:lpstr>
      <vt:lpstr>simple-light</vt:lpstr>
      <vt:lpstr>Parasite Egg ID</vt:lpstr>
      <vt:lpstr>Hookworm Egg: </vt:lpstr>
      <vt:lpstr>Roundworm Egg</vt:lpstr>
      <vt:lpstr>Whipworm Egg</vt:lpstr>
      <vt:lpstr>Roundworm Egg</vt:lpstr>
      <vt:lpstr>Roundworm Egg</vt:lpstr>
      <vt:lpstr>Coccidia</vt:lpstr>
      <vt:lpstr>Whipworm Egg</vt:lpstr>
      <vt:lpstr>Coccidia</vt:lpstr>
      <vt:lpstr>Flea Tapeworm Egg</vt:lpstr>
      <vt:lpstr>Roundworm Egg</vt:lpstr>
      <vt:lpstr>Whipworm Egg</vt:lpstr>
      <vt:lpstr>Roundworm Egg</vt:lpstr>
      <vt:lpstr>Coccidia</vt:lpstr>
      <vt:lpstr>Hookworm Egg</vt:lpstr>
      <vt:lpstr>Flea Tapeworm Egg</vt:lpstr>
      <vt:lpstr>Taenia Tapeworm Egg</vt:lpstr>
      <vt:lpstr>Flea Tapeworm Egg</vt:lpstr>
      <vt:lpstr>Taenia Tapeworm Egg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Parasite Egg ID</dc:title>
  <dc:creator>ADAM MARTIN</dc:creator>
  <cp:lastModifiedBy>ADAM MARTIN</cp:lastModifiedBy>
  <cp:revision>1</cp:revision>
  <dcterms:modified xsi:type="dcterms:W3CDTF">2016-01-28T00:52:03Z</dcterms:modified>
</cp:coreProperties>
</file>