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2506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 b="1"/>
            </a:lvl1pPr>
            <a:lvl2pPr lvl="1">
              <a:spcBef>
                <a:spcPts val="0"/>
              </a:spcBef>
              <a:buSzPct val="100000"/>
              <a:defRPr sz="4800" b="1"/>
            </a:lvl2pPr>
            <a:lvl3pPr lvl="2">
              <a:spcBef>
                <a:spcPts val="0"/>
              </a:spcBef>
              <a:buSzPct val="100000"/>
              <a:defRPr sz="4800" b="1"/>
            </a:lvl3pPr>
            <a:lvl4pPr lvl="3">
              <a:spcBef>
                <a:spcPts val="0"/>
              </a:spcBef>
              <a:buSzPct val="100000"/>
              <a:defRPr sz="4800" b="1"/>
            </a:lvl4pPr>
            <a:lvl5pPr lvl="4">
              <a:spcBef>
                <a:spcPts val="0"/>
              </a:spcBef>
              <a:buSzPct val="100000"/>
              <a:defRPr sz="4800" b="1"/>
            </a:lvl5pPr>
            <a:lvl6pPr lvl="5">
              <a:spcBef>
                <a:spcPts val="0"/>
              </a:spcBef>
              <a:buSzPct val="100000"/>
              <a:defRPr sz="4800" b="1"/>
            </a:lvl6pPr>
            <a:lvl7pPr lvl="6">
              <a:spcBef>
                <a:spcPts val="0"/>
              </a:spcBef>
              <a:buSzPct val="100000"/>
              <a:defRPr sz="4800" b="1"/>
            </a:lvl7pPr>
            <a:lvl8pPr lvl="7">
              <a:spcBef>
                <a:spcPts val="0"/>
              </a:spcBef>
              <a:buSzPct val="100000"/>
              <a:defRPr sz="4800" b="1"/>
            </a:lvl8pPr>
            <a:lvl9pPr lvl="8"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916906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3175" y="1307306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1307306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226593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152400" y="2614612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984250" y="2614612"/>
            <a:ext cx="1322387" cy="611981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45339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984250" y="39243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820863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3175" y="6096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52400" y="1916906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984250" y="3226593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820863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574800" y="3320653"/>
            <a:ext cx="5486399" cy="51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70" name="Shape 70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 lvl="2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 lvl="4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 lvl="5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 lvl="6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 lvl="7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 lvl="8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jpg"/><Relationship Id="rId3" Type="http://schemas.openxmlformats.org/officeDocument/2006/relationships/image" Target="../media/image61.jpg"/><Relationship Id="rId7" Type="http://schemas.openxmlformats.org/officeDocument/2006/relationships/image" Target="../media/image6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jpg"/><Relationship Id="rId5" Type="http://schemas.openxmlformats.org/officeDocument/2006/relationships/image" Target="../media/image63.jpg"/><Relationship Id="rId4" Type="http://schemas.openxmlformats.org/officeDocument/2006/relationships/image" Target="../media/image62.jpg"/><Relationship Id="rId9" Type="http://schemas.openxmlformats.org/officeDocument/2006/relationships/image" Target="../media/image67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jpg"/><Relationship Id="rId3" Type="http://schemas.openxmlformats.org/officeDocument/2006/relationships/image" Target="../media/image68.jpg"/><Relationship Id="rId7" Type="http://schemas.openxmlformats.org/officeDocument/2006/relationships/image" Target="../media/image7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jpg"/><Relationship Id="rId5" Type="http://schemas.openxmlformats.org/officeDocument/2006/relationships/image" Target="../media/image70.jpg"/><Relationship Id="rId4" Type="http://schemas.openxmlformats.org/officeDocument/2006/relationships/image" Target="../media/image69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jpg"/><Relationship Id="rId3" Type="http://schemas.openxmlformats.org/officeDocument/2006/relationships/image" Target="../media/image74.jpg"/><Relationship Id="rId7" Type="http://schemas.openxmlformats.org/officeDocument/2006/relationships/image" Target="../media/image7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jpg"/><Relationship Id="rId5" Type="http://schemas.openxmlformats.org/officeDocument/2006/relationships/image" Target="../media/image76.jpg"/><Relationship Id="rId4" Type="http://schemas.openxmlformats.org/officeDocument/2006/relationships/image" Target="../media/image75.jpg"/><Relationship Id="rId9" Type="http://schemas.openxmlformats.org/officeDocument/2006/relationships/image" Target="../media/image80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jpg"/><Relationship Id="rId3" Type="http://schemas.openxmlformats.org/officeDocument/2006/relationships/image" Target="../media/image81.jpg"/><Relationship Id="rId7" Type="http://schemas.openxmlformats.org/officeDocument/2006/relationships/image" Target="../media/image8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jpg"/><Relationship Id="rId5" Type="http://schemas.openxmlformats.org/officeDocument/2006/relationships/image" Target="../media/image83.jpg"/><Relationship Id="rId4" Type="http://schemas.openxmlformats.org/officeDocument/2006/relationships/image" Target="../media/image8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10" Type="http://schemas.openxmlformats.org/officeDocument/2006/relationships/image" Target="../media/image15.jpg"/><Relationship Id="rId4" Type="http://schemas.openxmlformats.org/officeDocument/2006/relationships/image" Target="../media/image9.jpg"/><Relationship Id="rId9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Relationship Id="rId9" Type="http://schemas.openxmlformats.org/officeDocument/2006/relationships/image" Target="../media/image2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g"/><Relationship Id="rId3" Type="http://schemas.openxmlformats.org/officeDocument/2006/relationships/image" Target="../media/image23.jpg"/><Relationship Id="rId7" Type="http://schemas.openxmlformats.org/officeDocument/2006/relationships/image" Target="../media/image2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g"/><Relationship Id="rId3" Type="http://schemas.openxmlformats.org/officeDocument/2006/relationships/image" Target="../media/image29.jpg"/><Relationship Id="rId7" Type="http://schemas.openxmlformats.org/officeDocument/2006/relationships/image" Target="../media/image3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g"/><Relationship Id="rId5" Type="http://schemas.openxmlformats.org/officeDocument/2006/relationships/image" Target="../media/image31.jpg"/><Relationship Id="rId4" Type="http://schemas.openxmlformats.org/officeDocument/2006/relationships/image" Target="../media/image30.jpg"/><Relationship Id="rId9" Type="http://schemas.openxmlformats.org/officeDocument/2006/relationships/image" Target="../media/image35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g"/><Relationship Id="rId3" Type="http://schemas.openxmlformats.org/officeDocument/2006/relationships/image" Target="../media/image36.jpg"/><Relationship Id="rId7" Type="http://schemas.openxmlformats.org/officeDocument/2006/relationships/image" Target="../media/image4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g"/><Relationship Id="rId11" Type="http://schemas.openxmlformats.org/officeDocument/2006/relationships/image" Target="../media/image44.jpg"/><Relationship Id="rId5" Type="http://schemas.openxmlformats.org/officeDocument/2006/relationships/image" Target="../media/image38.jpg"/><Relationship Id="rId10" Type="http://schemas.openxmlformats.org/officeDocument/2006/relationships/image" Target="../media/image43.jpg"/><Relationship Id="rId4" Type="http://schemas.openxmlformats.org/officeDocument/2006/relationships/image" Target="../media/image37.jpg"/><Relationship Id="rId9" Type="http://schemas.openxmlformats.org/officeDocument/2006/relationships/image" Target="../media/image42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jpg"/><Relationship Id="rId3" Type="http://schemas.openxmlformats.org/officeDocument/2006/relationships/image" Target="../media/image45.jpg"/><Relationship Id="rId7" Type="http://schemas.openxmlformats.org/officeDocument/2006/relationships/image" Target="../media/image4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g"/><Relationship Id="rId5" Type="http://schemas.openxmlformats.org/officeDocument/2006/relationships/image" Target="../media/image47.jpg"/><Relationship Id="rId10" Type="http://schemas.openxmlformats.org/officeDocument/2006/relationships/image" Target="../media/image52.jpg"/><Relationship Id="rId4" Type="http://schemas.openxmlformats.org/officeDocument/2006/relationships/image" Target="../media/image46.jpg"/><Relationship Id="rId9" Type="http://schemas.openxmlformats.org/officeDocument/2006/relationships/image" Target="../media/image51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jpg"/><Relationship Id="rId3" Type="http://schemas.openxmlformats.org/officeDocument/2006/relationships/image" Target="../media/image53.jpg"/><Relationship Id="rId7" Type="http://schemas.openxmlformats.org/officeDocument/2006/relationships/image" Target="../media/image5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jpg"/><Relationship Id="rId5" Type="http://schemas.openxmlformats.org/officeDocument/2006/relationships/image" Target="../media/image55.jpg"/><Relationship Id="rId10" Type="http://schemas.openxmlformats.org/officeDocument/2006/relationships/image" Target="../media/image60.jpg"/><Relationship Id="rId4" Type="http://schemas.openxmlformats.org/officeDocument/2006/relationships/image" Target="../media/image54.jpg"/><Relationship Id="rId9" Type="http://schemas.openxmlformats.org/officeDocument/2006/relationships/image" Target="../media/image5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Birds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Mynah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650" y="3272700"/>
            <a:ext cx="2590799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55450" y="2105650"/>
            <a:ext cx="1819275" cy="181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76500" y="2074812"/>
            <a:ext cx="2590800" cy="175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53200" y="182162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3650" y="1063375"/>
            <a:ext cx="1743075" cy="197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98775" y="253150"/>
            <a:ext cx="218122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936375" y="3198850"/>
            <a:ext cx="14478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Love Birds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12" name="Shape 2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6850" y="3163575"/>
            <a:ext cx="251460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11450" y="2186300"/>
            <a:ext cx="2209799" cy="1904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06450" y="2540175"/>
            <a:ext cx="2324100" cy="197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24050" y="529300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5075" y="1666875"/>
            <a:ext cx="2466974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07625" y="205975"/>
            <a:ext cx="2324100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Rainbow Lorikeet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24" name="Shape 2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125" y="1063375"/>
            <a:ext cx="2571749" cy="171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Shape 2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77500" y="1553400"/>
            <a:ext cx="2524125" cy="1771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Shape 2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3003250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Shape 2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84075" y="92050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Shape 2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420725" y="3115950"/>
            <a:ext cx="2533650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Shape 2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05700" y="205975"/>
            <a:ext cx="1181099" cy="1771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Shape 2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208725" y="2419975"/>
            <a:ext cx="1104900" cy="174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African Grey Parrot 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37" name="Shape 2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7337" y="1645450"/>
            <a:ext cx="2276475" cy="1685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Shape 2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3700" y="1323275"/>
            <a:ext cx="17145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/>
          <p:cNvPicPr preferRelativeResize="0"/>
          <p:nvPr/>
        </p:nvPicPr>
        <p:blipFill rotWithShape="1">
          <a:blip r:embed="rId5">
            <a:alphaModFix/>
          </a:blip>
          <a:srcRect l="17087" r="16909"/>
          <a:stretch/>
        </p:blipFill>
        <p:spPr>
          <a:xfrm>
            <a:off x="4855850" y="205975"/>
            <a:ext cx="1288749" cy="1952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36625" y="1012600"/>
            <a:ext cx="2219324" cy="1762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75300" y="2945700"/>
            <a:ext cx="232410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93350" y="3164775"/>
            <a:ext cx="15240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Canary 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9525" y="287650"/>
            <a:ext cx="16573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62700" y="2653625"/>
            <a:ext cx="1457325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9875" y="2853650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17000" y="2376700"/>
            <a:ext cx="2286000" cy="1847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40250" y="287650"/>
            <a:ext cx="2524125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664375" y="747925"/>
            <a:ext cx="1952625" cy="162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18625" y="1139150"/>
            <a:ext cx="1514475" cy="15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Cockatoo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150" y="3352800"/>
            <a:ext cx="2238374" cy="179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91425" y="80550"/>
            <a:ext cx="1581150" cy="179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74725" y="2143762"/>
            <a:ext cx="2486024" cy="17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30100" y="506275"/>
            <a:ext cx="1333500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6525" y="1012600"/>
            <a:ext cx="2066925" cy="20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65175" y="205975"/>
            <a:ext cx="1371600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531625" y="2370350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214100" y="3108100"/>
            <a:ext cx="1085850" cy="1628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Zebra Finch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4350" y="2059700"/>
            <a:ext cx="163830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5550" y="2205675"/>
            <a:ext cx="2143124" cy="1619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0750" y="3239775"/>
            <a:ext cx="2876550" cy="159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41325" y="205975"/>
            <a:ext cx="1743075" cy="1647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7200" y="3068325"/>
            <a:ext cx="1371600" cy="176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970900" y="655875"/>
            <a:ext cx="2200274" cy="1781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72625" y="1200150"/>
            <a:ext cx="2105025" cy="158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Parakeet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450" y="2646550"/>
            <a:ext cx="2133599" cy="160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7500" y="736425"/>
            <a:ext cx="2381249" cy="178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73100" y="2750100"/>
            <a:ext cx="1343024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8050" y="2105725"/>
            <a:ext cx="2400299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08337" y="205975"/>
            <a:ext cx="2247899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116125" y="2968750"/>
            <a:ext cx="2686050" cy="17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Society Finch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25" y="3256400"/>
            <a:ext cx="2447924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00525" y="1967650"/>
            <a:ext cx="17430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56100" y="2219962"/>
            <a:ext cx="2876550" cy="159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29000" y="205975"/>
            <a:ext cx="2590799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156100" y="471775"/>
            <a:ext cx="2381249" cy="1619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9025" y="1265725"/>
            <a:ext cx="2228849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427175" y="3256400"/>
            <a:ext cx="16002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Cockatiel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5675" y="3314700"/>
            <a:ext cx="1838324" cy="182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19425" y="205975"/>
            <a:ext cx="1543050" cy="2476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23550" y="286937"/>
            <a:ext cx="1143000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60475" y="0"/>
            <a:ext cx="1885949" cy="1885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1650" y="1063375"/>
            <a:ext cx="1390650" cy="185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153150" y="1948212"/>
            <a:ext cx="1152524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76687" y="3090550"/>
            <a:ext cx="2105025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807500" y="2177100"/>
            <a:ext cx="1114425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0" y="3095325"/>
            <a:ext cx="2752725" cy="16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Macaw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7312" y="2531500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4150" y="1728787"/>
            <a:ext cx="2705100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17625" y="2888162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86225" y="3141325"/>
            <a:ext cx="262890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85450" y="205975"/>
            <a:ext cx="2066925" cy="187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25275" y="1112387"/>
            <a:ext cx="2133599" cy="160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721025" y="561325"/>
            <a:ext cx="1142999" cy="2200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678950" y="148825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Sun Conure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85" name="Shape 1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9825" y="2163275"/>
            <a:ext cx="1704974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77200" y="517825"/>
            <a:ext cx="1600199" cy="17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550" y="3049275"/>
            <a:ext cx="1695449" cy="178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59800" y="920525"/>
            <a:ext cx="1619250" cy="196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18325" y="205975"/>
            <a:ext cx="2276475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95600" y="1134825"/>
            <a:ext cx="1952624" cy="163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77137" y="2393400"/>
            <a:ext cx="2600325" cy="173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931200" y="3277875"/>
            <a:ext cx="2076450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(16:9)</PresentationFormat>
  <Paragraphs>13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steps</vt:lpstr>
      <vt:lpstr>Birds</vt:lpstr>
      <vt:lpstr>Canary </vt:lpstr>
      <vt:lpstr>Cockatoo</vt:lpstr>
      <vt:lpstr>Zebra Finch</vt:lpstr>
      <vt:lpstr>Parakeet</vt:lpstr>
      <vt:lpstr>Society Finch</vt:lpstr>
      <vt:lpstr>Cockatiel</vt:lpstr>
      <vt:lpstr>Macaw</vt:lpstr>
      <vt:lpstr>Sun Conure</vt:lpstr>
      <vt:lpstr>Mynah</vt:lpstr>
      <vt:lpstr>Love Birds</vt:lpstr>
      <vt:lpstr>Rainbow Lorikeet</vt:lpstr>
      <vt:lpstr>African Grey Parrot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Birds</dc:title>
  <dc:creator>ADAM MARTIN</dc:creator>
  <cp:lastModifiedBy>ADAM MARTIN</cp:lastModifiedBy>
  <cp:revision>1</cp:revision>
  <dcterms:modified xsi:type="dcterms:W3CDTF">2016-01-28T01:25:10Z</dcterms:modified>
</cp:coreProperties>
</file>