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9" autoAdjust="0"/>
    <p:restoredTop sz="94660"/>
  </p:normalViewPr>
  <p:slideViewPr>
    <p:cSldViewPr>
      <p:cViewPr varScale="1">
        <p:scale>
          <a:sx n="70" d="100"/>
          <a:sy n="70" d="100"/>
        </p:scale>
        <p:origin x="11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3A2FF-A9BB-C84E-8E20-E0EC32DD7F6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273C8-6092-4C43-A6E1-F204591CAF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2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7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0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8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Cat Identification</a:t>
            </a:r>
            <a:br>
              <a:rPr lang="en-US" dirty="0" smtClean="0"/>
            </a:br>
            <a:r>
              <a:rPr lang="en-US" dirty="0" smtClean="0"/>
              <a:t>Vet Science CDE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Persian- 508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4998720" cy="312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505200"/>
            <a:ext cx="4622800" cy="308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7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Ragdoll- 509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599"/>
            <a:ext cx="3733800" cy="3718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09800"/>
            <a:ext cx="411377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5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Russian Blue- 510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42447" cy="279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590800"/>
            <a:ext cx="4038600" cy="38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Siamese-511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4064000" cy="30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371600"/>
            <a:ext cx="3048000" cy="504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Sphynx</a:t>
            </a:r>
            <a:r>
              <a:rPr lang="en-US" dirty="0" smtClean="0"/>
              <a:t>- 512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5518484" cy="325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733800"/>
            <a:ext cx="3663950" cy="24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Turkish Angora- 513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4321882" cy="35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657600"/>
            <a:ext cx="3950532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Abyssinian- 500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5080000" cy="414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295400"/>
            <a:ext cx="3505200" cy="529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American Shorthair- 501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47800"/>
            <a:ext cx="4953000" cy="3298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38400"/>
            <a:ext cx="48768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Burmese- 502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2133600"/>
            <a:ext cx="3712382" cy="373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752600"/>
            <a:ext cx="50800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Cornish Rex- 503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0" y="1752600"/>
            <a:ext cx="4611802" cy="345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438400"/>
            <a:ext cx="597469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Devon Rex- 504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4470400" cy="447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600200"/>
            <a:ext cx="3657600" cy="47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Exotic- 505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4101389" cy="3149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276600"/>
            <a:ext cx="441237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Maine Coon- 506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524000"/>
            <a:ext cx="4523783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600200"/>
            <a:ext cx="2944985" cy="335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085856"/>
            <a:ext cx="4705350" cy="277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Manx- 507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3708400" cy="3721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200400"/>
            <a:ext cx="468467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33</Words>
  <Application>Microsoft Office PowerPoint</Application>
  <PresentationFormat>On-screen Show (4:3)</PresentationFormat>
  <Paragraphs>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Cambria</vt:lpstr>
      <vt:lpstr>Office Theme</vt:lpstr>
      <vt:lpstr>        Cat Identification Vet Science CDE </vt:lpstr>
      <vt:lpstr>Abyssinian- 500</vt:lpstr>
      <vt:lpstr>American Shorthair- 501</vt:lpstr>
      <vt:lpstr>Burmese- 502</vt:lpstr>
      <vt:lpstr>Cornish Rex- 503</vt:lpstr>
      <vt:lpstr>Devon Rex- 504</vt:lpstr>
      <vt:lpstr>Exotic- 505</vt:lpstr>
      <vt:lpstr>Maine Coon- 506</vt:lpstr>
      <vt:lpstr>Manx- 507</vt:lpstr>
      <vt:lpstr>Persian- 508</vt:lpstr>
      <vt:lpstr>Ragdoll- 509</vt:lpstr>
      <vt:lpstr>Russian Blue- 510</vt:lpstr>
      <vt:lpstr>Siamese-511</vt:lpstr>
      <vt:lpstr>Sphynx- 512</vt:lpstr>
      <vt:lpstr>Turkish Angora- 513</vt:lpstr>
    </vt:vector>
  </TitlesOfParts>
  <Company>New Mexcio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Science  Power Point # 1</dc:title>
  <dc:creator>Leslie Purcella</dc:creator>
  <cp:lastModifiedBy>ADAM MARTIN</cp:lastModifiedBy>
  <cp:revision>55</cp:revision>
  <dcterms:created xsi:type="dcterms:W3CDTF">2014-04-03T14:58:08Z</dcterms:created>
  <dcterms:modified xsi:type="dcterms:W3CDTF">2016-01-28T14:59:30Z</dcterms:modified>
</cp:coreProperties>
</file>