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Bird </a:t>
            </a:r>
            <a:r>
              <a:rPr lang="en-US" dirty="0" smtClean="0"/>
              <a:t>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Rainbow Lorikeet- 536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724400" cy="314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00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Society Finch-537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447386" cy="289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955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 </a:t>
            </a:r>
            <a:r>
              <a:rPr lang="en-US" dirty="0" err="1" smtClean="0"/>
              <a:t>Conure</a:t>
            </a:r>
            <a:r>
              <a:rPr lang="en-US" dirty="0" smtClean="0"/>
              <a:t>- 538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973620" cy="431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4108450" cy="35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Zebra Finch-539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3999"/>
            <a:ext cx="4267200" cy="3320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00400"/>
            <a:ext cx="5008493" cy="33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Cockatiel- 528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3200400" cy="3316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0500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Cockatoos- 529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492500" cy="232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00200"/>
            <a:ext cx="4457700" cy="297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Love Birds- 530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274942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4267200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Parakeet- 531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95400"/>
            <a:ext cx="4694836" cy="312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05200"/>
            <a:ext cx="458032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African Gray Parrot- 532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3124200" cy="4359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33600"/>
            <a:ext cx="402366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Canary- 533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95400"/>
            <a:ext cx="4171627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200"/>
            <a:ext cx="4368800" cy="41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Macaw- 534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588540" cy="3082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Mynah- 535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599"/>
            <a:ext cx="3581400" cy="3379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200400"/>
            <a:ext cx="511414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29</Words>
  <Application>Microsoft Office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</vt:lpstr>
      <vt:lpstr>Office Theme</vt:lpstr>
      <vt:lpstr>        Bird Identification Vet Science CDE </vt:lpstr>
      <vt:lpstr>Cockatiel- 528</vt:lpstr>
      <vt:lpstr>Cockatoos- 529</vt:lpstr>
      <vt:lpstr>Love Birds- 530</vt:lpstr>
      <vt:lpstr>Parakeet- 531</vt:lpstr>
      <vt:lpstr>African Gray Parrot- 532</vt:lpstr>
      <vt:lpstr>Canary- 533</vt:lpstr>
      <vt:lpstr>Macaw- 534</vt:lpstr>
      <vt:lpstr>Mynah- 535</vt:lpstr>
      <vt:lpstr>Rainbow Lorikeet- 536</vt:lpstr>
      <vt:lpstr>Society Finch-537</vt:lpstr>
      <vt:lpstr>Sun Conure- 538</vt:lpstr>
      <vt:lpstr>Zebra Finch-539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57</cp:revision>
  <dcterms:created xsi:type="dcterms:W3CDTF">2014-04-03T14:57:54Z</dcterms:created>
  <dcterms:modified xsi:type="dcterms:W3CDTF">2016-01-28T15:01:38Z</dcterms:modified>
</cp:coreProperties>
</file>