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71" r:id="rId5"/>
    <p:sldId id="264" r:id="rId6"/>
    <p:sldId id="265" r:id="rId7"/>
    <p:sldId id="258" r:id="rId8"/>
    <p:sldId id="267" r:id="rId9"/>
    <p:sldId id="268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6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8D26-766A-4B69-AE7F-0207DF31F69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59ACB69-FFC1-4159-BE4D-A15F00CB95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8D26-766A-4B69-AE7F-0207DF31F69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9-FFC1-4159-BE4D-A15F00CB95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8D26-766A-4B69-AE7F-0207DF31F69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9-FFC1-4159-BE4D-A15F00CB95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8D26-766A-4B69-AE7F-0207DF31F69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9-FFC1-4159-BE4D-A15F00CB95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8D26-766A-4B69-AE7F-0207DF31F69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9-FFC1-4159-BE4D-A15F00CB95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8D26-766A-4B69-AE7F-0207DF31F69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9-FFC1-4159-BE4D-A15F00CB952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8D26-766A-4B69-AE7F-0207DF31F69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9-FFC1-4159-BE4D-A15F00CB952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8D26-766A-4B69-AE7F-0207DF31F69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9-FFC1-4159-BE4D-A15F00CB95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8D26-766A-4B69-AE7F-0207DF31F69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9-FFC1-4159-BE4D-A15F00CB95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8D26-766A-4B69-AE7F-0207DF31F69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9-FFC1-4159-BE4D-A15F00CB952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8D26-766A-4B69-AE7F-0207DF31F69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CB69-FFC1-4159-BE4D-A15F00CB952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A608D26-766A-4B69-AE7F-0207DF31F694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959ACB69-FFC1-4159-BE4D-A15F00CB952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66" y="1"/>
            <a:ext cx="3040697" cy="3528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359" y="9423"/>
            <a:ext cx="2330476" cy="3519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39"/>
            <a:ext cx="3990550" cy="3528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49" y="3528442"/>
            <a:ext cx="5161286" cy="33295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49581"/>
            <a:ext cx="3990549" cy="32948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16000" y="2362200"/>
            <a:ext cx="67818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Sheep &amp; Goat Breeds</a:t>
            </a:r>
            <a:endParaRPr lang="en-US" sz="8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3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pPr algn="ctr"/>
            <a:r>
              <a:rPr lang="en-US" sz="5400" dirty="0" smtClean="0"/>
              <a:t>Angora</a:t>
            </a:r>
            <a:endParaRPr lang="en-US" sz="5400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00200"/>
            <a:ext cx="3657600" cy="2743200"/>
          </a:xfrm>
        </p:spPr>
      </p:pic>
      <p:sp>
        <p:nvSpPr>
          <p:cNvPr id="7" name="Text Placeholder 5"/>
          <p:cNvSpPr>
            <a:spLocks noGrp="1"/>
          </p:cNvSpPr>
          <p:nvPr>
            <p:ph sz="quarter" idx="14"/>
          </p:nvPr>
        </p:nvSpPr>
        <p:spPr>
          <a:xfrm>
            <a:off x="152400" y="1371600"/>
            <a:ext cx="4648200" cy="41910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Originated in Turkey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Produces mohair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Over 90% of the nation’s Angora goats reside in Texas, primarily in the Edward’s Plateau.</a:t>
            </a:r>
          </a:p>
        </p:txBody>
      </p:sp>
    </p:spTree>
    <p:extLst>
      <p:ext uri="{BB962C8B-B14F-4D97-AF65-F5344CB8AC3E}">
        <p14:creationId xmlns:p14="http://schemas.microsoft.com/office/powerpoint/2010/main" val="3596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/>
            <a:r>
              <a:rPr lang="en-US" sz="4800" dirty="0" smtClean="0"/>
              <a:t>South African Boer</a:t>
            </a:r>
            <a:endParaRPr lang="en-US" sz="48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47800"/>
            <a:ext cx="3657600" cy="2890051"/>
          </a:xfrm>
        </p:spPr>
      </p:pic>
      <p:sp>
        <p:nvSpPr>
          <p:cNvPr id="7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219200"/>
            <a:ext cx="4648200" cy="43434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Originated in Africa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Medium sized with prominent horns and broad, drooping 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Brown head and neck with white body </a:t>
            </a:r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Valued for meat production</a:t>
            </a:r>
          </a:p>
        </p:txBody>
      </p:sp>
    </p:spTree>
    <p:extLst>
      <p:ext uri="{BB962C8B-B14F-4D97-AF65-F5344CB8AC3E}">
        <p14:creationId xmlns:p14="http://schemas.microsoft.com/office/powerpoint/2010/main" val="2067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6927"/>
            <a:ext cx="7772400" cy="1143000"/>
          </a:xfrm>
        </p:spPr>
        <p:txBody>
          <a:bodyPr/>
          <a:lstStyle/>
          <a:p>
            <a:pPr algn="ctr"/>
            <a:r>
              <a:rPr lang="en-US" sz="4800" dirty="0" smtClean="0"/>
              <a:t>Spanish Goat</a:t>
            </a:r>
            <a:endParaRPr lang="en-US" sz="4800" dirty="0"/>
          </a:p>
        </p:txBody>
      </p:sp>
      <p:sp>
        <p:nvSpPr>
          <p:cNvPr id="6" name="Text Placeholder 3"/>
          <p:cNvSpPr>
            <a:spLocks noGrp="1"/>
          </p:cNvSpPr>
          <p:nvPr>
            <p:ph sz="quarter" idx="14"/>
          </p:nvPr>
        </p:nvSpPr>
        <p:spPr>
          <a:xfrm>
            <a:off x="27709" y="1143000"/>
            <a:ext cx="4724400" cy="43434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Originated in Spain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Horned, </a:t>
            </a:r>
            <a:r>
              <a:rPr lang="en-US" sz="2800" dirty="0" smtClean="0"/>
              <a:t>any color or color pattern.</a:t>
            </a: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Very </a:t>
            </a:r>
            <a:r>
              <a:rPr lang="en-US" sz="2800" dirty="0" smtClean="0"/>
              <a:t>prolific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Tolerant of harsh conditions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Relatively resistant to parasites</a:t>
            </a: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Used for clearing brush and meat production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432817"/>
            <a:ext cx="3780559" cy="281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3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14514"/>
            <a:ext cx="7772400" cy="1143000"/>
          </a:xfrm>
        </p:spPr>
        <p:txBody>
          <a:bodyPr/>
          <a:lstStyle/>
          <a:p>
            <a:pPr algn="ctr"/>
            <a:r>
              <a:rPr lang="en-US" dirty="0" err="1" smtClean="0"/>
              <a:t>Barbado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>
          <a:xfrm>
            <a:off x="25400" y="1143000"/>
            <a:ext cx="42418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Developed in Texas</a:t>
            </a:r>
          </a:p>
          <a:p>
            <a:r>
              <a:rPr lang="en-US" sz="2800" dirty="0" smtClean="0"/>
              <a:t>Cross of Barbados </a:t>
            </a:r>
            <a:r>
              <a:rPr lang="en-US" sz="2800" dirty="0" err="1" smtClean="0"/>
              <a:t>Blackbelly</a:t>
            </a:r>
            <a:r>
              <a:rPr lang="en-US" sz="2800" dirty="0" smtClean="0"/>
              <a:t> and </a:t>
            </a:r>
            <a:r>
              <a:rPr lang="en-US" sz="2800" dirty="0" err="1" smtClean="0"/>
              <a:t>Rambouillet</a:t>
            </a:r>
            <a:endParaRPr lang="en-US" sz="2800" dirty="0" smtClean="0"/>
          </a:p>
          <a:p>
            <a:r>
              <a:rPr lang="en-US" sz="2800" dirty="0" smtClean="0"/>
              <a:t>Tan</a:t>
            </a:r>
            <a:r>
              <a:rPr lang="en-US" sz="2800" dirty="0"/>
              <a:t>, tan with a pale or black </a:t>
            </a:r>
            <a:r>
              <a:rPr lang="en-US" sz="2800" dirty="0" smtClean="0"/>
              <a:t>belly, </a:t>
            </a:r>
            <a:r>
              <a:rPr lang="en-US" sz="2800" dirty="0"/>
              <a:t>or pied</a:t>
            </a:r>
          </a:p>
          <a:p>
            <a:r>
              <a:rPr lang="en-US" sz="2800" dirty="0" smtClean="0"/>
              <a:t>Primarily used as trophy game due to its large curled horns</a:t>
            </a:r>
            <a:endParaRPr lang="en-US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57" y="1295400"/>
            <a:ext cx="4165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0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/>
            <a:r>
              <a:rPr lang="en-US" sz="4400" dirty="0" smtClean="0"/>
              <a:t>Columbia</a:t>
            </a:r>
            <a:endParaRPr lang="en-US" sz="44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0"/>
            <a:ext cx="3276600" cy="3143488"/>
          </a:xfrm>
        </p:spPr>
      </p:pic>
      <p:sp>
        <p:nvSpPr>
          <p:cNvPr id="7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295400"/>
            <a:ext cx="5029200" cy="41910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Developed in the 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Foundation of Lincoln rams on Rambouillet ewes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Largest of the crossbred breeds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White faced, polled breed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77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Dorper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From South Africa</a:t>
            </a:r>
          </a:p>
          <a:p>
            <a:r>
              <a:rPr lang="en-US" sz="2800" dirty="0" smtClean="0"/>
              <a:t>Thick skin that is made up of hair and wool</a:t>
            </a:r>
          </a:p>
          <a:p>
            <a:r>
              <a:rPr lang="en-US" sz="2800" dirty="0" smtClean="0"/>
              <a:t>Extremely adaptable with a high ability to flourish, grow and produce and reproduce in irregular and low rainfall events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3400"/>
            <a:ext cx="2743200" cy="256032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44" y="3352800"/>
            <a:ext cx="2734056" cy="25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sz="4400" dirty="0" smtClean="0"/>
              <a:t>Dorset</a:t>
            </a:r>
            <a:endParaRPr lang="en-US" sz="44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3929063" cy="2286000"/>
          </a:xfrm>
        </p:spPr>
      </p:pic>
      <p:sp>
        <p:nvSpPr>
          <p:cNvPr id="7" name="Text Placeholder 3"/>
          <p:cNvSpPr>
            <a:spLocks noGrp="1"/>
          </p:cNvSpPr>
          <p:nvPr>
            <p:ph sz="quarter" idx="14"/>
          </p:nvPr>
        </p:nvSpPr>
        <p:spPr>
          <a:xfrm>
            <a:off x="228600" y="1295400"/>
            <a:ext cx="4191000" cy="38862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Originated in England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Horned and polled strains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Ability to breed out of season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White-faced sheep that produce a light shearing, open fleece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60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/>
            <a:r>
              <a:rPr lang="en-US" sz="4800" dirty="0" smtClean="0"/>
              <a:t>Hampshire</a:t>
            </a:r>
            <a:endParaRPr lang="en-US" sz="4800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3810000" cy="3600450"/>
          </a:xfrm>
        </p:spPr>
      </p:pic>
      <p:sp>
        <p:nvSpPr>
          <p:cNvPr id="7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295400"/>
            <a:ext cx="4191000" cy="3877056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Originated in England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Rapid growth and muscularity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Dark brown to black face and legs with a wool cap on head</a:t>
            </a:r>
          </a:p>
        </p:txBody>
      </p:sp>
    </p:spTree>
    <p:extLst>
      <p:ext uri="{BB962C8B-B14F-4D97-AF65-F5344CB8AC3E}">
        <p14:creationId xmlns:p14="http://schemas.microsoft.com/office/powerpoint/2010/main" val="36392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algn="ctr"/>
            <a:r>
              <a:rPr lang="en-US" sz="4400" dirty="0" smtClean="0"/>
              <a:t>Rambouillet</a:t>
            </a:r>
            <a:endParaRPr lang="en-US" sz="44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71600"/>
            <a:ext cx="3657600" cy="2929466"/>
          </a:xfrm>
        </p:spPr>
      </p:pic>
      <p:sp>
        <p:nvSpPr>
          <p:cNvPr id="7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219200"/>
            <a:ext cx="4267200" cy="39624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Originated in France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Dominant range ewe in the western 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White-faced breed that is not extremely prolific under range conditions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/>
            <a:r>
              <a:rPr lang="en-US" sz="4400" dirty="0" smtClean="0"/>
              <a:t>Southdown</a:t>
            </a:r>
            <a:endParaRPr lang="en-US" sz="4400" dirty="0"/>
          </a:p>
        </p:txBody>
      </p:sp>
      <p:sp>
        <p:nvSpPr>
          <p:cNvPr id="6" name="Text Placeholder 3"/>
          <p:cNvSpPr>
            <a:spLocks noGrp="1"/>
          </p:cNvSpPr>
          <p:nvPr>
            <p:ph sz="quarter" idx="14"/>
          </p:nvPr>
        </p:nvSpPr>
        <p:spPr>
          <a:xfrm>
            <a:off x="76200" y="1219200"/>
            <a:ext cx="4267200" cy="38862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Originated in England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One of the oldest sheep breeds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Medium to small sized with light brown face and legs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Produce meaty, light weight carcasses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Low maintenance breed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60" y="1371601"/>
            <a:ext cx="399604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7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/>
            <a:r>
              <a:rPr lang="en-US" sz="4800" dirty="0" smtClean="0"/>
              <a:t>Suffolk</a:t>
            </a:r>
            <a:endParaRPr lang="en-US" sz="48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4114800" cy="3083897"/>
          </a:xfrm>
        </p:spPr>
      </p:pic>
      <p:sp>
        <p:nvSpPr>
          <p:cNvPr id="7" name="Text Placeholder 3"/>
          <p:cNvSpPr>
            <a:spLocks noGrp="1"/>
          </p:cNvSpPr>
          <p:nvPr>
            <p:ph sz="quarter" idx="14"/>
          </p:nvPr>
        </p:nvSpPr>
        <p:spPr>
          <a:xfrm>
            <a:off x="152400" y="1219200"/>
            <a:ext cx="3886200" cy="38862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Originated in England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Black </a:t>
            </a:r>
            <a:r>
              <a:rPr lang="en-US" sz="2800" dirty="0"/>
              <a:t>head and </a:t>
            </a:r>
            <a:r>
              <a:rPr lang="en-US" sz="2800" dirty="0" smtClean="0"/>
              <a:t>legs which are free of wool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Alert, active sheep that grow very fast and produce lean, muscular carcasses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27</TotalTime>
  <Words>298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 Pop</vt:lpstr>
      <vt:lpstr>PowerPoint Presentation</vt:lpstr>
      <vt:lpstr>Barbado</vt:lpstr>
      <vt:lpstr>Columbia</vt:lpstr>
      <vt:lpstr>Dorper</vt:lpstr>
      <vt:lpstr>Dorset</vt:lpstr>
      <vt:lpstr>Hampshire</vt:lpstr>
      <vt:lpstr>Rambouillet</vt:lpstr>
      <vt:lpstr>Southdown</vt:lpstr>
      <vt:lpstr>Suffolk</vt:lpstr>
      <vt:lpstr>Angora</vt:lpstr>
      <vt:lpstr>South African Boer</vt:lpstr>
      <vt:lpstr>Spanish Goat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Ljlab</dc:creator>
  <cp:lastModifiedBy>ADAM MARTIN</cp:lastModifiedBy>
  <cp:revision>7</cp:revision>
  <dcterms:created xsi:type="dcterms:W3CDTF">2012-01-17T17:49:16Z</dcterms:created>
  <dcterms:modified xsi:type="dcterms:W3CDTF">2016-09-15T13:15:53Z</dcterms:modified>
</cp:coreProperties>
</file>