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DAA783-D313-4423-81AF-3361BC37974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Exotic Breeds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11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cockatoo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Mostly have a single color plumage, either white or dark</a:t>
            </a:r>
          </a:p>
          <a:p>
            <a:r>
              <a:rPr lang="en-US" dirty="0" smtClean="0"/>
              <a:t>They have erectile crests, which is a mobile crest of feathers</a:t>
            </a:r>
          </a:p>
          <a:p>
            <a:r>
              <a:rPr lang="en-US" dirty="0" smtClean="0"/>
              <a:t>Their beaks are enormously powerful and they can easily demolish objects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66800"/>
            <a:ext cx="3681159" cy="3810000"/>
          </a:xfrm>
        </p:spPr>
      </p:pic>
    </p:spTree>
    <p:extLst>
      <p:ext uri="{BB962C8B-B14F-4D97-AF65-F5344CB8AC3E}">
        <p14:creationId xmlns:p14="http://schemas.microsoft.com/office/powerpoint/2010/main" val="359892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Common snapping turtle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a large head with a hooked jaw</a:t>
            </a:r>
          </a:p>
          <a:p>
            <a:r>
              <a:rPr lang="en-US" sz="2800" dirty="0" smtClean="0"/>
              <a:t>Colors are usually dull brown to black</a:t>
            </a:r>
          </a:p>
          <a:p>
            <a:r>
              <a:rPr lang="en-US" sz="2800" dirty="0" smtClean="0"/>
              <a:t>They have webbed feet with long claws and a very long tail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82457"/>
            <a:ext cx="4114800" cy="2866644"/>
          </a:xfrm>
        </p:spPr>
      </p:pic>
    </p:spTree>
    <p:extLst>
      <p:ext uri="{BB962C8B-B14F-4D97-AF65-F5344CB8AC3E}">
        <p14:creationId xmlns:p14="http://schemas.microsoft.com/office/powerpoint/2010/main" val="260528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Desert horned lizard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horns that are longer than wide at the base</a:t>
            </a:r>
          </a:p>
          <a:p>
            <a:r>
              <a:rPr lang="en-US" sz="2800" dirty="0" smtClean="0"/>
              <a:t>Have one row of fringe on the sides</a:t>
            </a:r>
          </a:p>
          <a:p>
            <a:r>
              <a:rPr lang="en-US" sz="2800" dirty="0" smtClean="0"/>
              <a:t>Characterized by the horns on their heads and spiny bodies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9938"/>
            <a:ext cx="4038600" cy="3006560"/>
          </a:xfrm>
        </p:spPr>
      </p:pic>
    </p:spTree>
    <p:extLst>
      <p:ext uri="{BB962C8B-B14F-4D97-AF65-F5344CB8AC3E}">
        <p14:creationId xmlns:p14="http://schemas.microsoft.com/office/powerpoint/2010/main" val="69867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English lop rabbit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Characterized by their long ears that drag to the ground and their mandolin shaped body</a:t>
            </a:r>
          </a:p>
          <a:p>
            <a:r>
              <a:rPr lang="en-US" sz="2800" dirty="0" smtClean="0"/>
              <a:t>Large variety of colors</a:t>
            </a:r>
          </a:p>
          <a:p>
            <a:r>
              <a:rPr lang="en-US" sz="2800" dirty="0" smtClean="0"/>
              <a:t>Have fly back fur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98" y="1783397"/>
            <a:ext cx="4077301" cy="3017203"/>
          </a:xfrm>
        </p:spPr>
      </p:pic>
    </p:spTree>
    <p:extLst>
      <p:ext uri="{BB962C8B-B14F-4D97-AF65-F5344CB8AC3E}">
        <p14:creationId xmlns:p14="http://schemas.microsoft.com/office/powerpoint/2010/main" val="2380736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ferret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41910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Small, furry mammals whose average size ranges from 1 to 5 pounds at maturity</a:t>
            </a:r>
          </a:p>
          <a:p>
            <a:r>
              <a:rPr lang="en-US" sz="2800" dirty="0" smtClean="0"/>
              <a:t>All ferrets are white at birth and then they start to get their adult color at 3 weeks</a:t>
            </a:r>
          </a:p>
          <a:p>
            <a:r>
              <a:rPr lang="en-US" sz="2800" dirty="0" smtClean="0"/>
              <a:t>Two most common colors are sable and white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47800"/>
            <a:ext cx="3438910" cy="3429000"/>
          </a:xfrm>
        </p:spPr>
      </p:pic>
    </p:spTree>
    <p:extLst>
      <p:ext uri="{BB962C8B-B14F-4D97-AF65-F5344CB8AC3E}">
        <p14:creationId xmlns:p14="http://schemas.microsoft.com/office/powerpoint/2010/main" val="2398471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04800"/>
            <a:ext cx="4038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gerbil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762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Small rodent, similar in many ways to the mouse and the hamster</a:t>
            </a:r>
          </a:p>
          <a:p>
            <a:r>
              <a:rPr lang="en-US" sz="2800" dirty="0" smtClean="0"/>
              <a:t>Have a long tail which they are able to shed should the tail get trapped</a:t>
            </a:r>
          </a:p>
          <a:p>
            <a:r>
              <a:rPr lang="en-US" sz="2800" dirty="0" smtClean="0"/>
              <a:t>Have sharp claws</a:t>
            </a:r>
            <a:endParaRPr lang="en-US" sz="2800" dirty="0"/>
          </a:p>
          <a:p>
            <a:r>
              <a:rPr lang="en-US" sz="2800" dirty="0" smtClean="0"/>
              <a:t>Colors are brown, grey, white, black and tan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3859"/>
            <a:ext cx="4191000" cy="3195638"/>
          </a:xfrm>
        </p:spPr>
      </p:pic>
    </p:spTree>
    <p:extLst>
      <p:ext uri="{BB962C8B-B14F-4D97-AF65-F5344CB8AC3E}">
        <p14:creationId xmlns:p14="http://schemas.microsoft.com/office/powerpoint/2010/main" val="416069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Green tree frog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4648200" cy="4041648"/>
          </a:xfrm>
        </p:spPr>
        <p:txBody>
          <a:bodyPr>
            <a:noAutofit/>
          </a:bodyPr>
          <a:lstStyle/>
          <a:p>
            <a:r>
              <a:rPr lang="en-US" sz="2800" dirty="0" smtClean="0"/>
              <a:t>Grass green colored, usually with a creamy colored line running from the jaw along the flanks</a:t>
            </a:r>
          </a:p>
          <a:p>
            <a:r>
              <a:rPr lang="en-US" sz="2800" dirty="0" smtClean="0"/>
              <a:t>Reach an average size of 2 inches</a:t>
            </a:r>
          </a:p>
          <a:p>
            <a:r>
              <a:rPr lang="en-US" sz="2800" dirty="0" smtClean="0"/>
              <a:t>Males are usually smaller than females and have yellow to greenish-yellow throats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657600" cy="2962656"/>
          </a:xfrm>
        </p:spPr>
      </p:pic>
    </p:spTree>
    <p:extLst>
      <p:ext uri="{BB962C8B-B14F-4D97-AF65-F5344CB8AC3E}">
        <p14:creationId xmlns:p14="http://schemas.microsoft.com/office/powerpoint/2010/main" val="3154508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Guinea pig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Tail-less rodents</a:t>
            </a:r>
          </a:p>
          <a:p>
            <a:r>
              <a:rPr lang="en-US" sz="2800" dirty="0" smtClean="0"/>
              <a:t>Hair comes in a wide range of colors and the hair may be long, short or curly</a:t>
            </a:r>
          </a:p>
          <a:p>
            <a:r>
              <a:rPr lang="en-US" sz="2800" dirty="0" smtClean="0"/>
              <a:t>Very good sense of smell and sensitive hearing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55799"/>
            <a:ext cx="4114800" cy="2828926"/>
          </a:xfrm>
        </p:spPr>
      </p:pic>
    </p:spTree>
    <p:extLst>
      <p:ext uri="{BB962C8B-B14F-4D97-AF65-F5344CB8AC3E}">
        <p14:creationId xmlns:p14="http://schemas.microsoft.com/office/powerpoint/2010/main" val="914207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Hedgehog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Named because of its peculiar foraging methods</a:t>
            </a:r>
          </a:p>
          <a:p>
            <a:r>
              <a:rPr lang="en-US" sz="2800" dirty="0" smtClean="0"/>
              <a:t>They root through hedges and other undergrowth in search of small creatures</a:t>
            </a:r>
          </a:p>
          <a:p>
            <a:r>
              <a:rPr lang="en-US" sz="2800" dirty="0" smtClean="0"/>
              <a:t>Have a coat of stiff, sharp spines</a:t>
            </a:r>
          </a:p>
          <a:p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4183856" cy="2789237"/>
          </a:xfrm>
        </p:spPr>
      </p:pic>
    </p:spTree>
    <p:extLst>
      <p:ext uri="{BB962C8B-B14F-4D97-AF65-F5344CB8AC3E}">
        <p14:creationId xmlns:p14="http://schemas.microsoft.com/office/powerpoint/2010/main" val="3375052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Honduran milk snake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3962400" cy="3965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of the most rapidly expanding species of snakes today</a:t>
            </a:r>
          </a:p>
          <a:p>
            <a:r>
              <a:rPr lang="en-US" sz="2800" dirty="0" smtClean="0"/>
              <a:t>Colors ranging from brilliant oranges and reds to black and gray or pure white</a:t>
            </a:r>
          </a:p>
          <a:p>
            <a:r>
              <a:rPr lang="en-US" sz="2800" dirty="0" smtClean="0"/>
              <a:t>Reach anywhere from 3 to 5 feet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32914"/>
            <a:ext cx="4191000" cy="3090863"/>
          </a:xfrm>
        </p:spPr>
      </p:pic>
    </p:spTree>
    <p:extLst>
      <p:ext uri="{BB962C8B-B14F-4D97-AF65-F5344CB8AC3E}">
        <p14:creationId xmlns:p14="http://schemas.microsoft.com/office/powerpoint/2010/main" val="105331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Angora Rabbit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478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Variety of domestic rabbit bred for its long, soft hair</a:t>
            </a:r>
          </a:p>
          <a:p>
            <a:r>
              <a:rPr lang="en-US" sz="2800" dirty="0" smtClean="0"/>
              <a:t>Bred largely for their long wool, which is removed by shearing, combing or plucking.</a:t>
            </a:r>
          </a:p>
          <a:p>
            <a:r>
              <a:rPr lang="en-US" sz="2800" dirty="0" smtClean="0"/>
              <a:t>Four breeds: English, French, Giant, Satin.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98281"/>
            <a:ext cx="3657600" cy="2953512"/>
          </a:xfrm>
        </p:spPr>
      </p:pic>
    </p:spTree>
    <p:extLst>
      <p:ext uri="{BB962C8B-B14F-4D97-AF65-F5344CB8AC3E}">
        <p14:creationId xmlns:p14="http://schemas.microsoft.com/office/powerpoint/2010/main" val="1171102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038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iguana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533400"/>
            <a:ext cx="4495800" cy="4117848"/>
          </a:xfrm>
        </p:spPr>
        <p:txBody>
          <a:bodyPr>
            <a:noAutofit/>
          </a:bodyPr>
          <a:lstStyle/>
          <a:p>
            <a:r>
              <a:rPr lang="en-US" sz="2800" dirty="0" smtClean="0"/>
              <a:t>Largest lizard in the Americas</a:t>
            </a:r>
          </a:p>
          <a:p>
            <a:r>
              <a:rPr lang="en-US" sz="2800" dirty="0" smtClean="0"/>
              <a:t>Stout build gives them a clumsy look, but they are fast and agile on land</a:t>
            </a:r>
          </a:p>
          <a:p>
            <a:r>
              <a:rPr lang="en-US" sz="2800" dirty="0" smtClean="0"/>
              <a:t>Strong jaws and razor-sharp teeth and sharp tails which make up half their body length. They can also detach their tails and grow a new one.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905000"/>
            <a:ext cx="4079749" cy="2845625"/>
          </a:xfrm>
        </p:spPr>
      </p:pic>
    </p:spTree>
    <p:extLst>
      <p:ext uri="{BB962C8B-B14F-4D97-AF65-F5344CB8AC3E}">
        <p14:creationId xmlns:p14="http://schemas.microsoft.com/office/powerpoint/2010/main" val="72589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Long hair teddy bear hamster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Both male and female have a long, soft coat of fur that is characteristic of their variety</a:t>
            </a:r>
          </a:p>
          <a:p>
            <a:r>
              <a:rPr lang="en-US" sz="2800" dirty="0" smtClean="0"/>
              <a:t>Often known as the Syrian hamster, golden hamster or the fancy hamster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3657600" cy="3642035"/>
          </a:xfrm>
        </p:spPr>
      </p:pic>
    </p:spTree>
    <p:extLst>
      <p:ext uri="{BB962C8B-B14F-4D97-AF65-F5344CB8AC3E}">
        <p14:creationId xmlns:p14="http://schemas.microsoft.com/office/powerpoint/2010/main" val="2181809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lovebird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5400"/>
            <a:ext cx="4648200" cy="4343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Strong, monogamous pair bonding</a:t>
            </a:r>
          </a:p>
          <a:p>
            <a:r>
              <a:rPr lang="en-US" sz="2800" dirty="0" smtClean="0"/>
              <a:t>Several color mutations for the pet trade, but wild type lovebirds are mostly green except for the upper body which can be a variety of colors</a:t>
            </a:r>
          </a:p>
          <a:p>
            <a:r>
              <a:rPr lang="en-US" sz="2800" dirty="0" smtClean="0"/>
              <a:t>Among the smallest parrots in the world, ranging in size from 13-17 cm in length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905000"/>
            <a:ext cx="4155567" cy="2804060"/>
          </a:xfrm>
        </p:spPr>
      </p:pic>
    </p:spTree>
    <p:extLst>
      <p:ext uri="{BB962C8B-B14F-4D97-AF65-F5344CB8AC3E}">
        <p14:creationId xmlns:p14="http://schemas.microsoft.com/office/powerpoint/2010/main" val="3774595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Mata </a:t>
            </a:r>
            <a:r>
              <a:rPr lang="en-US" sz="5400" dirty="0" err="1" smtClean="0"/>
              <a:t>mata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19200"/>
            <a:ext cx="4191000" cy="4194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Looks like debris found at the bottom of a vernal pool, such as leaves</a:t>
            </a:r>
          </a:p>
          <a:p>
            <a:r>
              <a:rPr lang="en-US" sz="2800" dirty="0" smtClean="0"/>
              <a:t>Contains brown, red and black coloration</a:t>
            </a:r>
          </a:p>
          <a:p>
            <a:r>
              <a:rPr lang="en-US" sz="2800" dirty="0" smtClean="0"/>
              <a:t>Wide head and pointy nose</a:t>
            </a:r>
          </a:p>
          <a:p>
            <a:r>
              <a:rPr lang="en-US" sz="2800" dirty="0" smtClean="0"/>
              <a:t>Neck has a rigid texture to help camouflage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01" y="2057400"/>
            <a:ext cx="4305301" cy="2743200"/>
          </a:xfrm>
        </p:spPr>
      </p:pic>
    </p:spTree>
    <p:extLst>
      <p:ext uri="{BB962C8B-B14F-4D97-AF65-F5344CB8AC3E}">
        <p14:creationId xmlns:p14="http://schemas.microsoft.com/office/powerpoint/2010/main" val="1933036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New Zealand rabbit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4724400" cy="4194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Epitome of a meat producing breed- firm, meaty, full depth and breadth of hindquarters and slightly less so in the shoulders</a:t>
            </a:r>
          </a:p>
          <a:p>
            <a:r>
              <a:rPr lang="en-US" sz="2800" dirty="0" smtClean="0"/>
              <a:t>Several colors including red, black and white</a:t>
            </a:r>
          </a:p>
          <a:p>
            <a:r>
              <a:rPr lang="en-US" sz="2800" dirty="0" smtClean="0"/>
              <a:t>Carry their ears evenly. They should have round tips and should be quite furry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52" y="1623377"/>
            <a:ext cx="3530248" cy="3177223"/>
          </a:xfrm>
        </p:spPr>
      </p:pic>
    </p:spTree>
    <p:extLst>
      <p:ext uri="{BB962C8B-B14F-4D97-AF65-F5344CB8AC3E}">
        <p14:creationId xmlns:p14="http://schemas.microsoft.com/office/powerpoint/2010/main" val="1980935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parakeet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09600"/>
            <a:ext cx="4800600" cy="4194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of the most popular household pets</a:t>
            </a:r>
          </a:p>
          <a:p>
            <a:r>
              <a:rPr lang="en-US" sz="2800" dirty="0" smtClean="0"/>
              <a:t>Wavy feathers and black markings on their wings and head</a:t>
            </a:r>
          </a:p>
          <a:p>
            <a:r>
              <a:rPr lang="en-US" sz="2800" dirty="0" smtClean="0"/>
              <a:t>Most common colors are yellow and green, but there are also multi-colored parakeets and albino parakeets however these are genetic mutations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93" y="1905000"/>
            <a:ext cx="4230532" cy="2813304"/>
          </a:xfrm>
        </p:spPr>
      </p:pic>
    </p:spTree>
    <p:extLst>
      <p:ext uri="{BB962C8B-B14F-4D97-AF65-F5344CB8AC3E}">
        <p14:creationId xmlns:p14="http://schemas.microsoft.com/office/powerpoint/2010/main" val="3188368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Prairie dog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447800"/>
            <a:ext cx="4114800" cy="3965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Look like large squirrels</a:t>
            </a:r>
          </a:p>
          <a:p>
            <a:r>
              <a:rPr lang="en-US" sz="2800" dirty="0" smtClean="0"/>
              <a:t>Head and body is 12-15 inches long and tail is 3-4 inches long.</a:t>
            </a:r>
          </a:p>
          <a:p>
            <a:r>
              <a:rPr lang="en-US" sz="2800" dirty="0" smtClean="0"/>
              <a:t>There are 5 different prairie dog species</a:t>
            </a:r>
          </a:p>
          <a:p>
            <a:r>
              <a:rPr lang="en-US" sz="2800" dirty="0" smtClean="0"/>
              <a:t>Herbivore with a life span of 3-4 years in the wild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60537"/>
            <a:ext cx="4114800" cy="3086100"/>
          </a:xfrm>
        </p:spPr>
      </p:pic>
    </p:spTree>
    <p:extLst>
      <p:ext uri="{BB962C8B-B14F-4D97-AF65-F5344CB8AC3E}">
        <p14:creationId xmlns:p14="http://schemas.microsoft.com/office/powerpoint/2010/main" val="518268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Red ear slider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3886200" cy="3965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Medium to large size turtle</a:t>
            </a:r>
            <a:endParaRPr lang="en-US" sz="2800" dirty="0"/>
          </a:p>
          <a:p>
            <a:r>
              <a:rPr lang="en-US" sz="2800" dirty="0" smtClean="0"/>
              <a:t>Oval body form, mildly domed on top and bottom, blunt head with peripherally-placed eyes and a blunt snout, feet with webbed toes and small tail.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953"/>
            <a:ext cx="4300400" cy="2864066"/>
          </a:xfrm>
        </p:spPr>
      </p:pic>
    </p:spTree>
    <p:extLst>
      <p:ext uri="{BB962C8B-B14F-4D97-AF65-F5344CB8AC3E}">
        <p14:creationId xmlns:p14="http://schemas.microsoft.com/office/powerpoint/2010/main" val="2582088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Savannah monitor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495800" cy="3965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Adults range from 2.5-3.5 feet in total length</a:t>
            </a:r>
          </a:p>
          <a:p>
            <a:r>
              <a:rPr lang="en-US" sz="2800" dirty="0" smtClean="0"/>
              <a:t>Thick, bulky build, making them seem larger than they actually are</a:t>
            </a:r>
          </a:p>
          <a:p>
            <a:r>
              <a:rPr lang="en-US" sz="2800" dirty="0" smtClean="0"/>
              <a:t>A lot of small scales in the cranial region. The body varies from shades of grey to brown and has yellow and brown rings on the tail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83" y="2057400"/>
            <a:ext cx="3556000" cy="2667000"/>
          </a:xfrm>
        </p:spPr>
      </p:pic>
    </p:spTree>
    <p:extLst>
      <p:ext uri="{BB962C8B-B14F-4D97-AF65-F5344CB8AC3E}">
        <p14:creationId xmlns:p14="http://schemas.microsoft.com/office/powerpoint/2010/main" val="3595768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Scarlet macaw parrot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One of the most beautiful members of the parrot family and one of the largest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or adults is red, blue and yellow with a touch of green on the tips of some feathers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1470672"/>
            <a:ext cx="3416300" cy="3744265"/>
          </a:xfrm>
        </p:spPr>
      </p:pic>
    </p:spTree>
    <p:extLst>
      <p:ext uri="{BB962C8B-B14F-4D97-AF65-F5344CB8AC3E}">
        <p14:creationId xmlns:p14="http://schemas.microsoft.com/office/powerpoint/2010/main" val="381636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33400"/>
            <a:ext cx="39624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Ball Python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24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Relatively small and docile specie of snake</a:t>
            </a:r>
          </a:p>
          <a:p>
            <a:r>
              <a:rPr lang="en-US" sz="2800" dirty="0" smtClean="0"/>
              <a:t>When frightened, they coil around their head and into a ball</a:t>
            </a:r>
          </a:p>
          <a:p>
            <a:r>
              <a:rPr lang="en-US" sz="2800" dirty="0" smtClean="0"/>
              <a:t>Both male and females have anal spurs which look like small claws on either side of the vent</a:t>
            </a:r>
          </a:p>
          <a:p>
            <a:r>
              <a:rPr lang="en-US" sz="2800" dirty="0" smtClean="0"/>
              <a:t>Camouflaged design in browns and tans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92388"/>
            <a:ext cx="4114800" cy="2435961"/>
          </a:xfrm>
        </p:spPr>
      </p:pic>
    </p:spTree>
    <p:extLst>
      <p:ext uri="{BB962C8B-B14F-4D97-AF65-F5344CB8AC3E}">
        <p14:creationId xmlns:p14="http://schemas.microsoft.com/office/powerpoint/2010/main" val="3008316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Southern flying squirrel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066800"/>
            <a:ext cx="4800600" cy="4041648"/>
          </a:xfrm>
        </p:spPr>
        <p:txBody>
          <a:bodyPr>
            <a:noAutofit/>
          </a:bodyPr>
          <a:lstStyle/>
          <a:p>
            <a:r>
              <a:rPr lang="en-US" sz="2800" dirty="0" smtClean="0"/>
              <a:t>More of a gliding animal than a flying one</a:t>
            </a:r>
          </a:p>
          <a:p>
            <a:r>
              <a:rPr lang="en-US" sz="2800" dirty="0" smtClean="0"/>
              <a:t>Glides by extending skin flaps located on both sides of its body</a:t>
            </a:r>
          </a:p>
          <a:p>
            <a:r>
              <a:rPr lang="en-US" sz="2800" dirty="0" smtClean="0"/>
              <a:t>Soft, gray-brown fur on the back and sides, with white underparts, a flattened tail and large, dark eyes for night vision.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816350" cy="3663696"/>
          </a:xfrm>
        </p:spPr>
      </p:pic>
    </p:spTree>
    <p:extLst>
      <p:ext uri="{BB962C8B-B14F-4D97-AF65-F5344CB8AC3E}">
        <p14:creationId xmlns:p14="http://schemas.microsoft.com/office/powerpoint/2010/main" val="72538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39624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Sugar glider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4800600" cy="4194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Marsupial like a kangaroo and wombat</a:t>
            </a:r>
          </a:p>
          <a:p>
            <a:r>
              <a:rPr lang="en-US" sz="2800" dirty="0" smtClean="0"/>
              <a:t>Gliding membranes of a sugar glider are located from his wrist to his ankles and open up like a parachute</a:t>
            </a:r>
          </a:p>
          <a:p>
            <a:r>
              <a:rPr lang="en-US" sz="2800" dirty="0" smtClean="0"/>
              <a:t>Large black eyes, a pointed nose, and pointed ears that are large in comparison to their head. Fur is short, very soft and usually brown or gray with a white to off-white belly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23" y="1676400"/>
            <a:ext cx="4029677" cy="2971800"/>
          </a:xfrm>
        </p:spPr>
      </p:pic>
    </p:spTree>
    <p:extLst>
      <p:ext uri="{BB962C8B-B14F-4D97-AF65-F5344CB8AC3E}">
        <p14:creationId xmlns:p14="http://schemas.microsoft.com/office/powerpoint/2010/main" val="3507183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Yellow canary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Specifically bred for its color</a:t>
            </a:r>
          </a:p>
          <a:p>
            <a:r>
              <a:rPr lang="en-US" sz="2800" dirty="0" smtClean="0"/>
              <a:t>Plumage is very bright</a:t>
            </a:r>
          </a:p>
          <a:p>
            <a:r>
              <a:rPr lang="en-US" sz="2800" dirty="0" smtClean="0"/>
              <a:t>Average life span for females is 5-6 years and males up to 10 years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73" y="1482915"/>
            <a:ext cx="3522127" cy="4003485"/>
          </a:xfrm>
        </p:spPr>
      </p:pic>
    </p:spTree>
    <p:extLst>
      <p:ext uri="{BB962C8B-B14F-4D97-AF65-F5344CB8AC3E}">
        <p14:creationId xmlns:p14="http://schemas.microsoft.com/office/powerpoint/2010/main" val="26909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39624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Burmese Python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304800"/>
            <a:ext cx="4267200" cy="6172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Beautifully patterned skin, rapid growth rate and generally docile disposition, best known as the large snake of choice among reptile owners</a:t>
            </a:r>
          </a:p>
          <a:p>
            <a:r>
              <a:rPr lang="en-US" sz="2800" dirty="0" smtClean="0"/>
              <a:t>Have stretchy ligaments that allow them to swallow all their food whole</a:t>
            </a:r>
          </a:p>
          <a:p>
            <a:r>
              <a:rPr lang="en-US" sz="2800" dirty="0" smtClean="0"/>
              <a:t>Poor eyesight and stalk prey using chemical receptors in their tongues and heat sensors in their jaws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33600"/>
            <a:ext cx="3962400" cy="2971800"/>
          </a:xfrm>
        </p:spPr>
      </p:pic>
    </p:spTree>
    <p:extLst>
      <p:ext uri="{BB962C8B-B14F-4D97-AF65-F5344CB8AC3E}">
        <p14:creationId xmlns:p14="http://schemas.microsoft.com/office/powerpoint/2010/main" val="196631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04800"/>
            <a:ext cx="39624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California rabbit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"/>
            <a:ext cx="47244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Medium sized rabbit breed that was specifically developed for meat and fur production.</a:t>
            </a:r>
          </a:p>
          <a:p>
            <a:r>
              <a:rPr lang="en-US" sz="2800" dirty="0" smtClean="0"/>
              <a:t>Breed was developed by crossing Himalayan, Standard Chinchilla and New Zealand white rabbits</a:t>
            </a:r>
          </a:p>
          <a:p>
            <a:r>
              <a:rPr lang="en-US" sz="2800" dirty="0" smtClean="0"/>
              <a:t>Second most popular meat producing rabbit breed</a:t>
            </a:r>
          </a:p>
          <a:p>
            <a:r>
              <a:rPr lang="en-US" sz="2800" dirty="0" smtClean="0"/>
              <a:t>Body is plump but fine-boned, giving it a high me to bone ratio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96" y="2057108"/>
            <a:ext cx="3831104" cy="2819692"/>
          </a:xfrm>
        </p:spPr>
      </p:pic>
    </p:spTree>
    <p:extLst>
      <p:ext uri="{BB962C8B-B14F-4D97-AF65-F5344CB8AC3E}">
        <p14:creationId xmlns:p14="http://schemas.microsoft.com/office/powerpoint/2010/main" val="238379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Chinchilla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71600"/>
            <a:ext cx="4572000" cy="4117848"/>
          </a:xfrm>
        </p:spPr>
        <p:txBody>
          <a:bodyPr>
            <a:noAutofit/>
          </a:bodyPr>
          <a:lstStyle/>
          <a:p>
            <a:r>
              <a:rPr lang="en-US" sz="2800" dirty="0" smtClean="0"/>
              <a:t>Largely nocturnal so they will be active at night</a:t>
            </a:r>
          </a:p>
          <a:p>
            <a:r>
              <a:rPr lang="en-US" sz="2800" dirty="0" smtClean="0"/>
              <a:t>Prefer a consistent routine for handling feeding times and may be stressed out by changes in their routine</a:t>
            </a:r>
          </a:p>
          <a:p>
            <a:r>
              <a:rPr lang="en-US" sz="2800" dirty="0" smtClean="0"/>
              <a:t>Require a lot if roughage</a:t>
            </a:r>
          </a:p>
          <a:p>
            <a:r>
              <a:rPr lang="en-US" sz="2800" dirty="0" smtClean="0"/>
              <a:t>Body length is about 10-14 inches and tail is another 5-6 inches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65" y="1693227"/>
            <a:ext cx="3356235" cy="3412173"/>
          </a:xfrm>
        </p:spPr>
      </p:pic>
    </p:spTree>
    <p:extLst>
      <p:ext uri="{BB962C8B-B14F-4D97-AF65-F5344CB8AC3E}">
        <p14:creationId xmlns:p14="http://schemas.microsoft.com/office/powerpoint/2010/main" val="170730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4114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Chinese Dwarf hamster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25552"/>
            <a:ext cx="4724400" cy="3965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Only dwarf hamster with a tail, so it is often mistaken as a mouse</a:t>
            </a:r>
          </a:p>
          <a:p>
            <a:r>
              <a:rPr lang="en-US" sz="2800" dirty="0" smtClean="0"/>
              <a:t>Very slender, as adults they grow no longer than 4 inches</a:t>
            </a:r>
          </a:p>
          <a:p>
            <a:r>
              <a:rPr lang="en-US" sz="2800" dirty="0" smtClean="0"/>
              <a:t>Their hairs are banded with both light and dark colors. They have a black line that runs along their spine and ivory bellies. Other color is a white coat with patches or spots of color.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875938" cy="2705404"/>
          </a:xfrm>
        </p:spPr>
      </p:pic>
    </p:spTree>
    <p:extLst>
      <p:ext uri="{BB962C8B-B14F-4D97-AF65-F5344CB8AC3E}">
        <p14:creationId xmlns:p14="http://schemas.microsoft.com/office/powerpoint/2010/main" val="167136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Columbian red-tail boa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19200"/>
            <a:ext cx="4724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 smtClean="0"/>
              <a:t>Will grow between 6-9 feet, but can reach 12 feet</a:t>
            </a:r>
          </a:p>
          <a:p>
            <a:r>
              <a:rPr lang="en-US" sz="3100" dirty="0" smtClean="0"/>
              <a:t>Males smaller than females</a:t>
            </a:r>
          </a:p>
          <a:p>
            <a:r>
              <a:rPr lang="en-US" sz="3100" dirty="0" smtClean="0"/>
              <a:t>Robust with triangular head separated from the body by a thin neck</a:t>
            </a:r>
          </a:p>
          <a:p>
            <a:r>
              <a:rPr lang="en-US" sz="3100" dirty="0" smtClean="0"/>
              <a:t>Coloring is a pattern of elongated, saddle like, pale gray patches on a background of rich chocolate to almost chestnut brown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83" y="1703386"/>
            <a:ext cx="3824817" cy="2868613"/>
          </a:xfrm>
        </p:spPr>
      </p:pic>
    </p:spTree>
    <p:extLst>
      <p:ext uri="{BB962C8B-B14F-4D97-AF65-F5344CB8AC3E}">
        <p14:creationId xmlns:p14="http://schemas.microsoft.com/office/powerpoint/2010/main" val="3227211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396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cockatiel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30352"/>
            <a:ext cx="4953000" cy="4117848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of the most popular pet birds in the US</a:t>
            </a:r>
          </a:p>
          <a:p>
            <a:r>
              <a:rPr lang="en-US" sz="2800" dirty="0" smtClean="0"/>
              <a:t>Broad, powdery feathers; head crest which can be raised and lowered; wide variety of colors; normal is gray with a yellow head and orange cheek patches; the yellow and orange head of the male is much brighter than the females, and the underside of the female’s tail is barred.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00200"/>
            <a:ext cx="3074015" cy="3876675"/>
          </a:xfrm>
        </p:spPr>
      </p:pic>
    </p:spTree>
    <p:extLst>
      <p:ext uri="{BB962C8B-B14F-4D97-AF65-F5344CB8AC3E}">
        <p14:creationId xmlns:p14="http://schemas.microsoft.com/office/powerpoint/2010/main" val="921740728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214</TotalTime>
  <Words>1328</Words>
  <Application>Microsoft Office PowerPoint</Application>
  <PresentationFormat>On-screen Show (4:3)</PresentationFormat>
  <Paragraphs>128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Urban Pop</vt:lpstr>
      <vt:lpstr>Exotic Breeds</vt:lpstr>
      <vt:lpstr>Angora Rabbit</vt:lpstr>
      <vt:lpstr>Ball Python</vt:lpstr>
      <vt:lpstr>Burmese Python</vt:lpstr>
      <vt:lpstr>California rabbit</vt:lpstr>
      <vt:lpstr>Chinchilla</vt:lpstr>
      <vt:lpstr>Chinese Dwarf hamster</vt:lpstr>
      <vt:lpstr>Columbian red-tail boa</vt:lpstr>
      <vt:lpstr>cockatiel</vt:lpstr>
      <vt:lpstr>cockatoo</vt:lpstr>
      <vt:lpstr>Common snapping turtle</vt:lpstr>
      <vt:lpstr>Desert horned lizard</vt:lpstr>
      <vt:lpstr>English lop rabbit</vt:lpstr>
      <vt:lpstr>ferret</vt:lpstr>
      <vt:lpstr>gerbil</vt:lpstr>
      <vt:lpstr>Green tree frog</vt:lpstr>
      <vt:lpstr>Guinea pig</vt:lpstr>
      <vt:lpstr>Hedgehog</vt:lpstr>
      <vt:lpstr>Honduran milk snake</vt:lpstr>
      <vt:lpstr>iguana</vt:lpstr>
      <vt:lpstr>Long hair teddy bear hamster</vt:lpstr>
      <vt:lpstr>lovebird</vt:lpstr>
      <vt:lpstr>Mata mata</vt:lpstr>
      <vt:lpstr>New Zealand rabbit</vt:lpstr>
      <vt:lpstr>parakeet</vt:lpstr>
      <vt:lpstr>Prairie dog</vt:lpstr>
      <vt:lpstr>Red ear slider</vt:lpstr>
      <vt:lpstr>Savannah monitor</vt:lpstr>
      <vt:lpstr>Scarlet macaw parrot</vt:lpstr>
      <vt:lpstr>Southern flying squirrel</vt:lpstr>
      <vt:lpstr>Sugar glider</vt:lpstr>
      <vt:lpstr>Yellow canary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ADAM MARTIN</cp:lastModifiedBy>
  <cp:revision>33</cp:revision>
  <dcterms:created xsi:type="dcterms:W3CDTF">2012-02-17T19:32:55Z</dcterms:created>
  <dcterms:modified xsi:type="dcterms:W3CDTF">2016-09-15T13:15:22Z</dcterms:modified>
</cp:coreProperties>
</file>