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54" r:id="rId12"/>
    <p:sldId id="369" r:id="rId13"/>
    <p:sldId id="370" r:id="rId14"/>
    <p:sldId id="380" r:id="rId15"/>
    <p:sldId id="267" r:id="rId16"/>
    <p:sldId id="268" r:id="rId17"/>
    <p:sldId id="269" r:id="rId18"/>
    <p:sldId id="355" r:id="rId19"/>
    <p:sldId id="271" r:id="rId20"/>
    <p:sldId id="356" r:id="rId21"/>
    <p:sldId id="273" r:id="rId22"/>
    <p:sldId id="274" r:id="rId23"/>
    <p:sldId id="275" r:id="rId24"/>
    <p:sldId id="276" r:id="rId25"/>
    <p:sldId id="278" r:id="rId26"/>
    <p:sldId id="357" r:id="rId27"/>
    <p:sldId id="280" r:id="rId28"/>
    <p:sldId id="281" r:id="rId29"/>
    <p:sldId id="283" r:id="rId30"/>
    <p:sldId id="284" r:id="rId31"/>
    <p:sldId id="285" r:id="rId32"/>
    <p:sldId id="371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378" r:id="rId41"/>
    <p:sldId id="377" r:id="rId42"/>
    <p:sldId id="297" r:id="rId43"/>
    <p:sldId id="298" r:id="rId44"/>
    <p:sldId id="299" r:id="rId45"/>
    <p:sldId id="359" r:id="rId46"/>
    <p:sldId id="301" r:id="rId47"/>
    <p:sldId id="302" r:id="rId48"/>
    <p:sldId id="360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72" r:id="rId59"/>
    <p:sldId id="314" r:id="rId60"/>
    <p:sldId id="315" r:id="rId61"/>
    <p:sldId id="316" r:id="rId62"/>
    <p:sldId id="319" r:id="rId63"/>
    <p:sldId id="320" r:id="rId64"/>
    <p:sldId id="373" r:id="rId65"/>
    <p:sldId id="322" r:id="rId66"/>
    <p:sldId id="361" r:id="rId67"/>
    <p:sldId id="362" r:id="rId68"/>
    <p:sldId id="325" r:id="rId69"/>
    <p:sldId id="326" r:id="rId70"/>
    <p:sldId id="327" r:id="rId71"/>
    <p:sldId id="328" r:id="rId72"/>
    <p:sldId id="329" r:id="rId73"/>
    <p:sldId id="374" r:id="rId74"/>
    <p:sldId id="331" r:id="rId75"/>
    <p:sldId id="332" r:id="rId76"/>
    <p:sldId id="375" r:id="rId77"/>
    <p:sldId id="333" r:id="rId78"/>
    <p:sldId id="363" r:id="rId79"/>
    <p:sldId id="376" r:id="rId80"/>
    <p:sldId id="364" r:id="rId81"/>
    <p:sldId id="365" r:id="rId82"/>
    <p:sldId id="338" r:id="rId83"/>
    <p:sldId id="339" r:id="rId84"/>
    <p:sldId id="340" r:id="rId85"/>
    <p:sldId id="341" r:id="rId86"/>
    <p:sldId id="342" r:id="rId87"/>
    <p:sldId id="343" r:id="rId88"/>
    <p:sldId id="366" r:id="rId89"/>
    <p:sldId id="367" r:id="rId90"/>
    <p:sldId id="346" r:id="rId91"/>
    <p:sldId id="347" r:id="rId92"/>
    <p:sldId id="348" r:id="rId93"/>
    <p:sldId id="349" r:id="rId94"/>
    <p:sldId id="379" r:id="rId95"/>
    <p:sldId id="282" r:id="rId96"/>
    <p:sldId id="351" r:id="rId97"/>
    <p:sldId id="368" r:id="rId98"/>
    <p:sldId id="353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ADA1-3069-4A03-BA73-8E53649AC93B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FFB5-B359-44EC-A0B2-A1B96DB4D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8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different varieties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FFB5-B359-44EC-A0B2-A1B96DB4D1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BB11315-8505-4646-B318-F297BCE4EC2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22ABCDC-C15F-4D2B-A214-E74F1D20C82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8229600" cy="1676400"/>
          </a:xfrm>
        </p:spPr>
        <p:txBody>
          <a:bodyPr>
            <a:noAutofit/>
          </a:bodyPr>
          <a:lstStyle/>
          <a:p>
            <a:r>
              <a:rPr lang="en-US" sz="9600" dirty="0" smtClean="0"/>
              <a:t>Instruments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Barnes dehorner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447800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20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Bone Plate Bender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7413"/>
            <a:ext cx="4913691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57413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21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Brown-Adson Tissue Forceps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04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Bulb syringe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96" y="1600200"/>
            <a:ext cx="548080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59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burdizzo</a:t>
            </a:r>
            <a:endParaRPr lang="en-US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66" y="1600200"/>
            <a:ext cx="59536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18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Castroviejo needle holder with catch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61" y="1524001"/>
            <a:ext cx="1254239" cy="5257799"/>
          </a:xfrm>
        </p:spPr>
      </p:pic>
    </p:spTree>
    <p:extLst>
      <p:ext uri="{BB962C8B-B14F-4D97-AF65-F5344CB8AC3E}">
        <p14:creationId xmlns:p14="http://schemas.microsoft.com/office/powerpoint/2010/main" val="34876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Cornell teat curette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8487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Dental rasp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00200"/>
            <a:ext cx="4076700" cy="4076700"/>
          </a:xfrm>
        </p:spPr>
      </p:pic>
    </p:spTree>
    <p:extLst>
      <p:ext uri="{BB962C8B-B14F-4D97-AF65-F5344CB8AC3E}">
        <p14:creationId xmlns:p14="http://schemas.microsoft.com/office/powerpoint/2010/main" val="15891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Dental Tooth Punch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600200"/>
            <a:ext cx="4841158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21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probe and explorer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49" y="1600200"/>
            <a:ext cx="5596702" cy="3733800"/>
          </a:xfrm>
        </p:spPr>
      </p:pic>
    </p:spTree>
    <p:extLst>
      <p:ext uri="{BB962C8B-B14F-4D97-AF65-F5344CB8AC3E}">
        <p14:creationId xmlns:p14="http://schemas.microsoft.com/office/powerpoint/2010/main" val="29744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Alligator Forceps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791200" cy="4262323"/>
          </a:xfrm>
        </p:spPr>
      </p:pic>
    </p:spTree>
    <p:extLst>
      <p:ext uri="{BB962C8B-B14F-4D97-AF65-F5344CB8AC3E}">
        <p14:creationId xmlns:p14="http://schemas.microsoft.com/office/powerpoint/2010/main" val="23782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Differential cell counter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463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Dog snare or capture pole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2432"/>
            <a:ext cx="2667000" cy="40111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44" y="1828800"/>
            <a:ext cx="193855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Doppler ultrasonic blood flow monitor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62100"/>
            <a:ext cx="4038599" cy="4038599"/>
          </a:xfrm>
        </p:spPr>
      </p:pic>
    </p:spTree>
    <p:extLst>
      <p:ext uri="{BB962C8B-B14F-4D97-AF65-F5344CB8AC3E}">
        <p14:creationId xmlns:p14="http://schemas.microsoft.com/office/powerpoint/2010/main" val="23083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Drench pump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4" y="1790700"/>
            <a:ext cx="4657725" cy="3105150"/>
          </a:xfrm>
        </p:spPr>
      </p:pic>
    </p:spTree>
    <p:extLst>
      <p:ext uri="{BB962C8B-B14F-4D97-AF65-F5344CB8AC3E}">
        <p14:creationId xmlns:p14="http://schemas.microsoft.com/office/powerpoint/2010/main" val="30795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Drench-</a:t>
            </a:r>
            <a:r>
              <a:rPr lang="en-US" dirty="0" err="1" smtClean="0"/>
              <a:t>matic</a:t>
            </a:r>
            <a:r>
              <a:rPr lang="en-US" dirty="0" smtClean="0"/>
              <a:t> dose syringe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859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7546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Ear </a:t>
            </a:r>
            <a:r>
              <a:rPr lang="en-US" sz="5400" dirty="0" err="1" smtClean="0"/>
              <a:t>notcher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33349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411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Ecg</a:t>
            </a:r>
            <a:r>
              <a:rPr lang="en-US" dirty="0" smtClean="0"/>
              <a:t> monitor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4255992" cy="345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847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elastrator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43431"/>
            <a:ext cx="4800600" cy="3672459"/>
          </a:xfrm>
        </p:spPr>
      </p:pic>
    </p:spTree>
    <p:extLst>
      <p:ext uri="{BB962C8B-B14F-4D97-AF65-F5344CB8AC3E}">
        <p14:creationId xmlns:p14="http://schemas.microsoft.com/office/powerpoint/2010/main" val="9748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Elizabethan collar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8590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2478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endoscope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733550"/>
            <a:ext cx="6667500" cy="3467100"/>
          </a:xfrm>
        </p:spPr>
      </p:pic>
    </p:spTree>
    <p:extLst>
      <p:ext uri="{BB962C8B-B14F-4D97-AF65-F5344CB8AC3E}">
        <p14:creationId xmlns:p14="http://schemas.microsoft.com/office/powerpoint/2010/main" val="42038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All-in-one castrator, </a:t>
            </a:r>
            <a:r>
              <a:rPr lang="en-US" sz="4800" dirty="0" err="1" smtClean="0"/>
              <a:t>docker</a:t>
            </a:r>
            <a:r>
              <a:rPr lang="en-US" sz="4800" dirty="0" smtClean="0"/>
              <a:t> and ear marker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813559"/>
            <a:ext cx="6324600" cy="3267709"/>
          </a:xfrm>
        </p:spPr>
      </p:pic>
    </p:spTree>
    <p:extLst>
      <p:ext uri="{BB962C8B-B14F-4D97-AF65-F5344CB8AC3E}">
        <p14:creationId xmlns:p14="http://schemas.microsoft.com/office/powerpoint/2010/main" val="10206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Endotracheal tube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600200"/>
            <a:ext cx="4978400" cy="3733800"/>
          </a:xfrm>
        </p:spPr>
      </p:pic>
    </p:spTree>
    <p:extLst>
      <p:ext uri="{BB962C8B-B14F-4D97-AF65-F5344CB8AC3E}">
        <p14:creationId xmlns:p14="http://schemas.microsoft.com/office/powerpoint/2010/main" val="42918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Esophageal stethoscope</a:t>
            </a:r>
            <a:endParaRPr lang="en-US" sz="5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45" y="1600200"/>
            <a:ext cx="4749710" cy="3733800"/>
          </a:xfrm>
        </p:spPr>
      </p:pic>
    </p:spTree>
    <p:extLst>
      <p:ext uri="{BB962C8B-B14F-4D97-AF65-F5344CB8AC3E}">
        <p14:creationId xmlns:p14="http://schemas.microsoft.com/office/powerpoint/2010/main" val="4213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Equine Molar Extracting forceps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17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Eye speculum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12900"/>
            <a:ext cx="3721100" cy="3721100"/>
          </a:xfrm>
        </p:spPr>
      </p:pic>
    </p:spTree>
    <p:extLst>
      <p:ext uri="{BB962C8B-B14F-4D97-AF65-F5344CB8AC3E}">
        <p14:creationId xmlns:p14="http://schemas.microsoft.com/office/powerpoint/2010/main" val="4907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Fecal loop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0970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4627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Feline restraint bag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828800"/>
            <a:ext cx="5080000" cy="3276600"/>
          </a:xfrm>
        </p:spPr>
      </p:pic>
    </p:spTree>
    <p:extLst>
      <p:ext uri="{BB962C8B-B14F-4D97-AF65-F5344CB8AC3E}">
        <p14:creationId xmlns:p14="http://schemas.microsoft.com/office/powerpoint/2010/main" val="13029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Fetal extractor (calf puller)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5001"/>
            <a:ext cx="4114799" cy="4114799"/>
          </a:xfrm>
        </p:spPr>
      </p:pic>
    </p:spTree>
    <p:extLst>
      <p:ext uri="{BB962C8B-B14F-4D97-AF65-F5344CB8AC3E}">
        <p14:creationId xmlns:p14="http://schemas.microsoft.com/office/powerpoint/2010/main" val="2620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Forester sponger holding forceps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98650"/>
            <a:ext cx="5334000" cy="2889250"/>
          </a:xfrm>
        </p:spPr>
      </p:pic>
    </p:spTree>
    <p:extLst>
      <p:ext uri="{BB962C8B-B14F-4D97-AF65-F5344CB8AC3E}">
        <p14:creationId xmlns:p14="http://schemas.microsoft.com/office/powerpoint/2010/main" val="30708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Groove director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09700"/>
            <a:ext cx="4114799" cy="4114799"/>
          </a:xfrm>
        </p:spPr>
      </p:pic>
    </p:spTree>
    <p:extLst>
      <p:ext uri="{BB962C8B-B14F-4D97-AF65-F5344CB8AC3E}">
        <p14:creationId xmlns:p14="http://schemas.microsoft.com/office/powerpoint/2010/main" val="25726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Guillotine nail trimmer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31706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Ambu</a:t>
            </a:r>
            <a:r>
              <a:rPr lang="en-US" dirty="0" smtClean="0"/>
              <a:t> Bag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58519"/>
            <a:ext cx="4114800" cy="4017161"/>
          </a:xfrm>
        </p:spPr>
      </p:pic>
    </p:spTree>
    <p:extLst>
      <p:ext uri="{BB962C8B-B14F-4D97-AF65-F5344CB8AC3E}">
        <p14:creationId xmlns:p14="http://schemas.microsoft.com/office/powerpoint/2010/main" val="6947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Half circle taper point suture needle</a:t>
            </a:r>
            <a:endParaRPr lang="en-US" sz="4800" dirty="0"/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1600200"/>
            <a:ext cx="597408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63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Half curved cutting edge suture needle</a:t>
            </a:r>
            <a:endParaRPr lang="en-US" sz="4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286000"/>
            <a:ext cx="6880614" cy="235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9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Half curved tissue forceps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12620"/>
            <a:ext cx="6172200" cy="2997926"/>
          </a:xfrm>
        </p:spPr>
      </p:pic>
    </p:spTree>
    <p:extLst>
      <p:ext uri="{BB962C8B-B14F-4D97-AF65-F5344CB8AC3E}">
        <p14:creationId xmlns:p14="http://schemas.microsoft.com/office/powerpoint/2010/main" val="39916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Halstead mosquito forceps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3962400" cy="3962400"/>
          </a:xfrm>
        </p:spPr>
      </p:pic>
    </p:spTree>
    <p:extLst>
      <p:ext uri="{BB962C8B-B14F-4D97-AF65-F5344CB8AC3E}">
        <p14:creationId xmlns:p14="http://schemas.microsoft.com/office/powerpoint/2010/main" val="17173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Hartman mosquito forceps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26607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hemocytometer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57351"/>
            <a:ext cx="4419599" cy="331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809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err="1" smtClean="0"/>
              <a:t>Holzheimer</a:t>
            </a:r>
            <a:r>
              <a:rPr lang="en-US" sz="4800" dirty="0" smtClean="0"/>
              <a:t> retractor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85900"/>
            <a:ext cx="4419600" cy="4419600"/>
          </a:xfrm>
        </p:spPr>
      </p:pic>
    </p:spTree>
    <p:extLst>
      <p:ext uri="{BB962C8B-B14F-4D97-AF65-F5344CB8AC3E}">
        <p14:creationId xmlns:p14="http://schemas.microsoft.com/office/powerpoint/2010/main" val="26808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Hoof trimmer for sheep and goats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383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27401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Horn gouge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6931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53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Identification tag applicator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43" y="1672676"/>
            <a:ext cx="4125113" cy="3588848"/>
          </a:xfrm>
        </p:spPr>
      </p:pic>
    </p:spTree>
    <p:extLst>
      <p:ext uri="{BB962C8B-B14F-4D97-AF65-F5344CB8AC3E}">
        <p14:creationId xmlns:p14="http://schemas.microsoft.com/office/powerpoint/2010/main" val="5421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artificial Vagina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01" y="1600200"/>
            <a:ext cx="5608997" cy="3733800"/>
          </a:xfrm>
        </p:spPr>
      </p:pic>
    </p:spTree>
    <p:extLst>
      <p:ext uri="{BB962C8B-B14F-4D97-AF65-F5344CB8AC3E}">
        <p14:creationId xmlns:p14="http://schemas.microsoft.com/office/powerpoint/2010/main" val="605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Incisor canine and premolar extracting forceps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o.quizlet.com/WHui98eEE9NiMZIb8-g01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1634" y="316769"/>
            <a:ext cx="3753529" cy="63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Insemination pipette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721096" cy="4002000"/>
          </a:xfrm>
        </p:spPr>
      </p:pic>
    </p:spTree>
    <p:extLst>
      <p:ext uri="{BB962C8B-B14F-4D97-AF65-F5344CB8AC3E}">
        <p14:creationId xmlns:p14="http://schemas.microsoft.com/office/powerpoint/2010/main" val="3053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Intravenous drip set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37598"/>
            <a:ext cx="4648200" cy="4707984"/>
          </a:xfrm>
        </p:spPr>
      </p:pic>
    </p:spTree>
    <p:extLst>
      <p:ext uri="{BB962C8B-B14F-4D97-AF65-F5344CB8AC3E}">
        <p14:creationId xmlns:p14="http://schemas.microsoft.com/office/powerpoint/2010/main" val="23412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Iris hook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485899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18952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err="1" smtClean="0"/>
              <a:t>Jacquette</a:t>
            </a:r>
            <a:r>
              <a:rPr lang="en-US" sz="5400" dirty="0" smtClean="0"/>
              <a:t> tartar </a:t>
            </a:r>
            <a:r>
              <a:rPr lang="en-US" sz="5400" dirty="0" err="1" smtClean="0"/>
              <a:t>scaler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3118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Kelly forceps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0179"/>
            <a:ext cx="4648200" cy="4415791"/>
          </a:xfrm>
        </p:spPr>
      </p:pic>
    </p:spTree>
    <p:extLst>
      <p:ext uri="{BB962C8B-B14F-4D97-AF65-F5344CB8AC3E}">
        <p14:creationId xmlns:p14="http://schemas.microsoft.com/office/powerpoint/2010/main" val="6155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Killian  vaginal speculum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9839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Knowles bandage scissors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621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19295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Lens loop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77" y="1828800"/>
            <a:ext cx="6835223" cy="336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5561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Lister bandage scissors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41357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Autoclave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84021"/>
            <a:ext cx="5410200" cy="3319406"/>
          </a:xfrm>
        </p:spPr>
      </p:pic>
    </p:spTree>
    <p:extLst>
      <p:ext uri="{BB962C8B-B14F-4D97-AF65-F5344CB8AC3E}">
        <p14:creationId xmlns:p14="http://schemas.microsoft.com/office/powerpoint/2010/main" val="3037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Mayo scissors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2208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8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Mayo-</a:t>
            </a:r>
            <a:r>
              <a:rPr lang="en-US" sz="5400" dirty="0" err="1" smtClean="0"/>
              <a:t>hegar</a:t>
            </a:r>
            <a:r>
              <a:rPr lang="en-US" sz="5400" dirty="0" smtClean="0"/>
              <a:t> needle holder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076700" cy="4076700"/>
          </a:xfrm>
        </p:spPr>
      </p:pic>
    </p:spTree>
    <p:extLst>
      <p:ext uri="{BB962C8B-B14F-4D97-AF65-F5344CB8AC3E}">
        <p14:creationId xmlns:p14="http://schemas.microsoft.com/office/powerpoint/2010/main" val="3537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Olsen-</a:t>
            </a:r>
            <a:r>
              <a:rPr lang="en-US" sz="4000" dirty="0" err="1" smtClean="0"/>
              <a:t>hegar</a:t>
            </a:r>
            <a:r>
              <a:rPr lang="en-US" sz="4000" dirty="0" smtClean="0"/>
              <a:t> needle holder-scissors combination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907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939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Operating scissors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787078" cy="18632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4459"/>
            <a:ext cx="3810000" cy="196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9" y="2667000"/>
            <a:ext cx="423333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Ophthalmoscope</a:t>
            </a:r>
            <a:endParaRPr lang="en-US" sz="4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6560" y="-155258"/>
            <a:ext cx="338327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346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Oral calf drencher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002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val="4642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otoscope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1600200"/>
            <a:ext cx="3914775" cy="403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0552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Pet </a:t>
            </a:r>
            <a:r>
              <a:rPr lang="en-US" dirty="0" err="1" smtClean="0"/>
              <a:t>piller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0650"/>
            <a:ext cx="6096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2304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Pig tooth nipper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4953"/>
            <a:ext cx="4876800" cy="4057497"/>
          </a:xfrm>
        </p:spPr>
      </p:pic>
    </p:spTree>
    <p:extLst>
      <p:ext uri="{BB962C8B-B14F-4D97-AF65-F5344CB8AC3E}">
        <p14:creationId xmlns:p14="http://schemas.microsoft.com/office/powerpoint/2010/main" val="37395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Pill splitter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36" y="1600200"/>
            <a:ext cx="2569128" cy="3733800"/>
          </a:xfrm>
        </p:spPr>
      </p:pic>
    </p:spTree>
    <p:extLst>
      <p:ext uri="{BB962C8B-B14F-4D97-AF65-F5344CB8AC3E}">
        <p14:creationId xmlns:p14="http://schemas.microsoft.com/office/powerpoint/2010/main" val="33436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Automatic dose syringe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32584"/>
            <a:ext cx="4724400" cy="3791331"/>
          </a:xfrm>
        </p:spPr>
      </p:pic>
    </p:spTree>
    <p:extLst>
      <p:ext uri="{BB962C8B-B14F-4D97-AF65-F5344CB8AC3E}">
        <p14:creationId xmlns:p14="http://schemas.microsoft.com/office/powerpoint/2010/main" val="31181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err="1" smtClean="0"/>
              <a:t>Polansky</a:t>
            </a:r>
            <a:r>
              <a:rPr lang="en-US" sz="5400" dirty="0" smtClean="0"/>
              <a:t> canine vaginal speculum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78192"/>
            <a:ext cx="6248400" cy="2774782"/>
          </a:xfrm>
        </p:spPr>
      </p:pic>
    </p:spTree>
    <p:extLst>
      <p:ext uri="{BB962C8B-B14F-4D97-AF65-F5344CB8AC3E}">
        <p14:creationId xmlns:p14="http://schemas.microsoft.com/office/powerpoint/2010/main" val="13118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Pole syringe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83" y="1600200"/>
            <a:ext cx="3740033" cy="3733800"/>
          </a:xfrm>
        </p:spPr>
      </p:pic>
    </p:spTree>
    <p:extLst>
      <p:ext uri="{BB962C8B-B14F-4D97-AF65-F5344CB8AC3E}">
        <p14:creationId xmlns:p14="http://schemas.microsoft.com/office/powerpoint/2010/main" val="24134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Rectal prolapse ring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80835"/>
            <a:ext cx="4572000" cy="3525034"/>
          </a:xfrm>
        </p:spPr>
      </p:pic>
    </p:spTree>
    <p:extLst>
      <p:ext uri="{BB962C8B-B14F-4D97-AF65-F5344CB8AC3E}">
        <p14:creationId xmlns:p14="http://schemas.microsoft.com/office/powerpoint/2010/main" val="11191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refractometer</a:t>
            </a:r>
            <a:endParaRPr lang="en-US" sz="5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3433"/>
            <a:ext cx="6248400" cy="380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3820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Reimer emasculator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8590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378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Restraint gloves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62100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11890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Rumen magnet</a:t>
            </a:r>
            <a:endParaRPr lang="en-US" sz="5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846269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814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Scalpel handle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33500"/>
            <a:ext cx="3962400" cy="3962400"/>
          </a:xfrm>
        </p:spPr>
      </p:pic>
    </p:spTree>
    <p:extLst>
      <p:ext uri="{BB962C8B-B14F-4D97-AF65-F5344CB8AC3E}">
        <p14:creationId xmlns:p14="http://schemas.microsoft.com/office/powerpoint/2010/main" val="27661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 nitrate stick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40" y="1848916"/>
            <a:ext cx="4672659" cy="302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3370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Spay hook</a:t>
            </a:r>
            <a:endParaRPr lang="en-US" sz="54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357238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0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err="1" smtClean="0"/>
              <a:t>Backaus</a:t>
            </a:r>
            <a:r>
              <a:rPr lang="en-US" sz="5400" dirty="0" smtClean="0"/>
              <a:t> towel forceps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0331"/>
            <a:ext cx="7010400" cy="3236469"/>
          </a:xfrm>
        </p:spPr>
      </p:pic>
    </p:spTree>
    <p:extLst>
      <p:ext uri="{BB962C8B-B14F-4D97-AF65-F5344CB8AC3E}">
        <p14:creationId xmlns:p14="http://schemas.microsoft.com/office/powerpoint/2010/main" val="38824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sphygmomanometer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552575"/>
            <a:ext cx="33813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752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Spring mouth/Gag Speculum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371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stethosope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65661"/>
            <a:ext cx="3733800" cy="4476979"/>
          </a:xfrm>
        </p:spPr>
      </p:pic>
    </p:spTree>
    <p:extLst>
      <p:ext uri="{BB962C8B-B14F-4D97-AF65-F5344CB8AC3E}">
        <p14:creationId xmlns:p14="http://schemas.microsoft.com/office/powerpoint/2010/main" val="21525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Stomach tube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95947"/>
            <a:ext cx="5029200" cy="3542306"/>
          </a:xfrm>
        </p:spPr>
      </p:pic>
    </p:spTree>
    <p:extLst>
      <p:ext uri="{BB962C8B-B14F-4D97-AF65-F5344CB8AC3E}">
        <p14:creationId xmlns:p14="http://schemas.microsoft.com/office/powerpoint/2010/main" val="13820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Tarter scrapers single ended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39744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Tattoo outfit manual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2803758" cy="4090098"/>
          </a:xfrm>
        </p:spPr>
      </p:pic>
    </p:spTree>
    <p:extLst>
      <p:ext uri="{BB962C8B-B14F-4D97-AF65-F5344CB8AC3E}">
        <p14:creationId xmlns:p14="http://schemas.microsoft.com/office/powerpoint/2010/main" val="12499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Taylor percussion hammer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82686"/>
            <a:ext cx="4648200" cy="3753422"/>
          </a:xfrm>
        </p:spPr>
      </p:pic>
    </p:spTree>
    <p:extLst>
      <p:ext uri="{BB962C8B-B14F-4D97-AF65-F5344CB8AC3E}">
        <p14:creationId xmlns:p14="http://schemas.microsoft.com/office/powerpoint/2010/main" val="7985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Teat slitter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38223"/>
            <a:ext cx="5943600" cy="3138221"/>
          </a:xfrm>
        </p:spPr>
      </p:pic>
    </p:spTree>
    <p:extLst>
      <p:ext uri="{BB962C8B-B14F-4D97-AF65-F5344CB8AC3E}">
        <p14:creationId xmlns:p14="http://schemas.microsoft.com/office/powerpoint/2010/main" val="2810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way stopcock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1524000"/>
            <a:ext cx="429387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804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Tom cat catheter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33525"/>
            <a:ext cx="42862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62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Balling gun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00200"/>
            <a:ext cx="4076700" cy="4076700"/>
          </a:xfrm>
        </p:spPr>
      </p:pic>
    </p:spTree>
    <p:extLst>
      <p:ext uri="{BB962C8B-B14F-4D97-AF65-F5344CB8AC3E}">
        <p14:creationId xmlns:p14="http://schemas.microsoft.com/office/powerpoint/2010/main" val="1176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Transfer needle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2951"/>
            <a:ext cx="6248400" cy="2311909"/>
          </a:xfrm>
        </p:spPr>
      </p:pic>
    </p:spTree>
    <p:extLst>
      <p:ext uri="{BB962C8B-B14F-4D97-AF65-F5344CB8AC3E}">
        <p14:creationId xmlns:p14="http://schemas.microsoft.com/office/powerpoint/2010/main" val="19524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Twitch-chain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1" y="1600200"/>
            <a:ext cx="3711397" cy="3733800"/>
          </a:xfrm>
        </p:spPr>
      </p:pic>
    </p:spTree>
    <p:extLst>
      <p:ext uri="{BB962C8B-B14F-4D97-AF65-F5344CB8AC3E}">
        <p14:creationId xmlns:p14="http://schemas.microsoft.com/office/powerpoint/2010/main" val="8489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Twitch-humane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304241"/>
            <a:ext cx="4419600" cy="4046638"/>
          </a:xfrm>
        </p:spPr>
      </p:pic>
    </p:spTree>
    <p:extLst>
      <p:ext uri="{BB962C8B-B14F-4D97-AF65-F5344CB8AC3E}">
        <p14:creationId xmlns:p14="http://schemas.microsoft.com/office/powerpoint/2010/main" val="24494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Umbilical clamp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57350"/>
            <a:ext cx="3810000" cy="3619500"/>
          </a:xfrm>
        </p:spPr>
      </p:pic>
    </p:spTree>
    <p:extLst>
      <p:ext uri="{BB962C8B-B14F-4D97-AF65-F5344CB8AC3E}">
        <p14:creationId xmlns:p14="http://schemas.microsoft.com/office/powerpoint/2010/main" val="898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err="1" smtClean="0"/>
              <a:t>Vetamatic</a:t>
            </a:r>
            <a:r>
              <a:rPr lang="en-US" sz="5400" dirty="0" smtClean="0"/>
              <a:t> dose syringe</a:t>
            </a:r>
            <a:endParaRPr lang="en-US" sz="5400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828800"/>
            <a:ext cx="4638675" cy="37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467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White emasculator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43" y="1547558"/>
            <a:ext cx="4881957" cy="3323799"/>
          </a:xfrm>
        </p:spPr>
      </p:pic>
    </p:spTree>
    <p:extLst>
      <p:ext uri="{BB962C8B-B14F-4D97-AF65-F5344CB8AC3E}">
        <p14:creationId xmlns:p14="http://schemas.microsoft.com/office/powerpoint/2010/main" val="5790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White nail trimmer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8800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23328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Woods (</a:t>
            </a:r>
            <a:r>
              <a:rPr lang="en-US" dirty="0" err="1" smtClean="0"/>
              <a:t>uv</a:t>
            </a:r>
            <a:r>
              <a:rPr lang="en-US" dirty="0" smtClean="0"/>
              <a:t>) light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10286"/>
            <a:ext cx="4114800" cy="389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7580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X-ray measuring caliper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6002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val="18069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309</TotalTime>
  <Words>268</Words>
  <Application>Microsoft Office PowerPoint</Application>
  <PresentationFormat>On-screen Show (4:3)</PresentationFormat>
  <Paragraphs>100</Paragraphs>
  <Slides>98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Urban Pop</vt:lpstr>
      <vt:lpstr>Instruments</vt:lpstr>
      <vt:lpstr>Alligator Forceps</vt:lpstr>
      <vt:lpstr>All-in-one castrator, docker and ear marker</vt:lpstr>
      <vt:lpstr>Ambu Bag</vt:lpstr>
      <vt:lpstr> artificial Vagina</vt:lpstr>
      <vt:lpstr>Autoclave</vt:lpstr>
      <vt:lpstr>Automatic dose syringe</vt:lpstr>
      <vt:lpstr>Backaus towel forceps</vt:lpstr>
      <vt:lpstr>Balling gun</vt:lpstr>
      <vt:lpstr>Barnes dehorner</vt:lpstr>
      <vt:lpstr>Bone Plate Bender</vt:lpstr>
      <vt:lpstr>Brown-Adson Tissue Forceps</vt:lpstr>
      <vt:lpstr>Bulb syringe</vt:lpstr>
      <vt:lpstr>burdizzo</vt:lpstr>
      <vt:lpstr>Castroviejo needle holder with catch</vt:lpstr>
      <vt:lpstr>Cornell teat curette</vt:lpstr>
      <vt:lpstr>Dental rasp</vt:lpstr>
      <vt:lpstr>Dental Tooth Punch</vt:lpstr>
      <vt:lpstr>Depth probe and explorer</vt:lpstr>
      <vt:lpstr>Differential cell counter</vt:lpstr>
      <vt:lpstr>Dog snare or capture pole</vt:lpstr>
      <vt:lpstr>Doppler ultrasonic blood flow monitor</vt:lpstr>
      <vt:lpstr>Drench pump</vt:lpstr>
      <vt:lpstr>Drench-matic dose syringe</vt:lpstr>
      <vt:lpstr>Ear notcher</vt:lpstr>
      <vt:lpstr>Ecg monitor</vt:lpstr>
      <vt:lpstr>elastrator</vt:lpstr>
      <vt:lpstr>Elizabethan collar</vt:lpstr>
      <vt:lpstr>endoscope</vt:lpstr>
      <vt:lpstr>Endotracheal tube</vt:lpstr>
      <vt:lpstr>Esophageal stethoscope</vt:lpstr>
      <vt:lpstr>Equine Molar Extracting forceps</vt:lpstr>
      <vt:lpstr>Eye speculum</vt:lpstr>
      <vt:lpstr>Fecal loop</vt:lpstr>
      <vt:lpstr>Feline restraint bag</vt:lpstr>
      <vt:lpstr>Fetal extractor (calf puller)</vt:lpstr>
      <vt:lpstr>Forester sponger holding forceps</vt:lpstr>
      <vt:lpstr>Groove director</vt:lpstr>
      <vt:lpstr>Guillotine nail trimmer</vt:lpstr>
      <vt:lpstr>Half circle taper point suture needle</vt:lpstr>
      <vt:lpstr>Half curved cutting edge suture needle</vt:lpstr>
      <vt:lpstr>Half curved tissue forceps</vt:lpstr>
      <vt:lpstr>Halstead mosquito forceps</vt:lpstr>
      <vt:lpstr>Hartman mosquito forceps</vt:lpstr>
      <vt:lpstr>hemocytometer</vt:lpstr>
      <vt:lpstr>Holzheimer retractor</vt:lpstr>
      <vt:lpstr>Hoof trimmer for sheep and goats</vt:lpstr>
      <vt:lpstr>Horn gouge</vt:lpstr>
      <vt:lpstr>Identification tag applicator</vt:lpstr>
      <vt:lpstr>Incisor canine and premolar extracting forceps</vt:lpstr>
      <vt:lpstr>Insemination pipette</vt:lpstr>
      <vt:lpstr>Intravenous drip set</vt:lpstr>
      <vt:lpstr>Iris hook</vt:lpstr>
      <vt:lpstr>Jacquette tartar scaler</vt:lpstr>
      <vt:lpstr>Kelly forceps</vt:lpstr>
      <vt:lpstr>Killian  vaginal speculum</vt:lpstr>
      <vt:lpstr>Knowles bandage scissors</vt:lpstr>
      <vt:lpstr>Lens loop</vt:lpstr>
      <vt:lpstr>Lister bandage scissors</vt:lpstr>
      <vt:lpstr>Mayo scissors</vt:lpstr>
      <vt:lpstr>Mayo-hegar needle holder</vt:lpstr>
      <vt:lpstr>Olsen-hegar needle holder-scissors combination</vt:lpstr>
      <vt:lpstr>Operating scissors</vt:lpstr>
      <vt:lpstr>Ophthalmoscope</vt:lpstr>
      <vt:lpstr>Oral calf drencher</vt:lpstr>
      <vt:lpstr>otoscope</vt:lpstr>
      <vt:lpstr>Pet piller</vt:lpstr>
      <vt:lpstr>Pig tooth nipper</vt:lpstr>
      <vt:lpstr>Pill splitter</vt:lpstr>
      <vt:lpstr>Polansky canine vaginal speculum</vt:lpstr>
      <vt:lpstr>Pole syringe</vt:lpstr>
      <vt:lpstr>Rectal prolapse ring</vt:lpstr>
      <vt:lpstr>refractometer</vt:lpstr>
      <vt:lpstr>Reimer emasculator</vt:lpstr>
      <vt:lpstr>Restraint gloves</vt:lpstr>
      <vt:lpstr>Rumen magnet</vt:lpstr>
      <vt:lpstr>Scalpel handle</vt:lpstr>
      <vt:lpstr>Silver nitrate stick</vt:lpstr>
      <vt:lpstr>Spay hook</vt:lpstr>
      <vt:lpstr>sphygmomanometer</vt:lpstr>
      <vt:lpstr>Spring mouth/Gag Speculum</vt:lpstr>
      <vt:lpstr>stethosope</vt:lpstr>
      <vt:lpstr>Stomach tube</vt:lpstr>
      <vt:lpstr>Tarter scrapers single ended</vt:lpstr>
      <vt:lpstr>Tattoo outfit manual</vt:lpstr>
      <vt:lpstr>Taylor percussion hammer</vt:lpstr>
      <vt:lpstr>Teat slitter</vt:lpstr>
      <vt:lpstr>Three way stopcock</vt:lpstr>
      <vt:lpstr>Tom cat catheter</vt:lpstr>
      <vt:lpstr>Transfer needle</vt:lpstr>
      <vt:lpstr>Twitch-chain</vt:lpstr>
      <vt:lpstr>Twitch-humane</vt:lpstr>
      <vt:lpstr>Umbilical clamp</vt:lpstr>
      <vt:lpstr>Vetamatic dose syringe</vt:lpstr>
      <vt:lpstr>White emasculator</vt:lpstr>
      <vt:lpstr>White nail trimmer</vt:lpstr>
      <vt:lpstr>Woods (uv) light</vt:lpstr>
      <vt:lpstr>X-ray measuring caliper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Instruments</dc:title>
  <dc:creator>Ljlab</dc:creator>
  <cp:lastModifiedBy>ADAM MARTIN</cp:lastModifiedBy>
  <cp:revision>58</cp:revision>
  <dcterms:created xsi:type="dcterms:W3CDTF">2012-02-21T22:16:43Z</dcterms:created>
  <dcterms:modified xsi:type="dcterms:W3CDTF">2016-09-15T13:06:39Z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1475763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D5.1.6</vt:lpwstr>
  </property>
</Properties>
</file>