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D4844F6-2B0A-483D-88B0-65B866807F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2CB813-A570-4A14-8129-CD93E3D087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bomasum_(PSF).pn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01000" cy="1071025"/>
          </a:xfrm>
        </p:spPr>
        <p:txBody>
          <a:bodyPr/>
          <a:lstStyle/>
          <a:p>
            <a:r>
              <a:rPr lang="en-US" dirty="0" smtClean="0"/>
              <a:t>Organ Identification Pictures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5268373"/>
            <a:ext cx="4790282" cy="962799"/>
            <a:chOff x="3896519" y="5791200"/>
            <a:chExt cx="4790282" cy="962799"/>
          </a:xfrm>
        </p:grpSpPr>
        <p:sp>
          <p:nvSpPr>
            <p:cNvPr id="7" name="TextBox 6"/>
            <p:cNvSpPr txBox="1"/>
            <p:nvPr/>
          </p:nvSpPr>
          <p:spPr>
            <a:xfrm>
              <a:off x="3896519" y="6477000"/>
              <a:ext cx="4790282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Supported by the National Institutes of Health ORIP</a:t>
              </a:r>
              <a:endParaRPr lang="en-US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" name="Picture 2" descr="http://t1.gstatic.com/images?q=tbn:ANd9GcSwVuZDKNjPwn8GqvkeT9jPasPqqFy1wY47gfaAG3Rai3S1HKcz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9391"/>
            <a:stretch/>
          </p:blipFill>
          <p:spPr bwMode="auto">
            <a:xfrm>
              <a:off x="3896519" y="5791200"/>
              <a:ext cx="4790282" cy="74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56144"/>
            <a:ext cx="2525712" cy="22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http://vetmed.tamu.edu/media/75801/sig_stacked_maro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2419066"/>
            <a:ext cx="3271044" cy="146106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048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http://vetmed.tamu.edu/media/75806/asc_texas_maro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14" y="2419067"/>
            <a:ext cx="1337844" cy="146106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701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r>
              <a:rPr lang="en-US" dirty="0" smtClean="0"/>
              <a:t>Heart</a:t>
            </a:r>
            <a:endParaRPr lang="en-US" dirty="0"/>
          </a:p>
        </p:txBody>
      </p:sp>
      <p:pic>
        <p:nvPicPr>
          <p:cNvPr id="7170" name="Picture 2" descr="C:\Users\maward\Desktop\Anatomy Pictures\IMG_0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2625" y="14001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52600" y="1447800"/>
            <a:ext cx="2895600" cy="27432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93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Cecum of Horse</a:t>
            </a:r>
            <a:br>
              <a:rPr lang="en-US" dirty="0" smtClean="0"/>
            </a:br>
            <a:r>
              <a:rPr lang="en-US" sz="3600" dirty="0" smtClean="0"/>
              <a:t>“Blind Pouch”</a:t>
            </a:r>
            <a:endParaRPr lang="en-US" sz="3600" dirty="0"/>
          </a:p>
        </p:txBody>
      </p:sp>
      <p:pic>
        <p:nvPicPr>
          <p:cNvPr id="4" name="Picture 2" descr="C:\Users\maward\Desktop\Anatomy Pictures\IMG_0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686299" cy="3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nemedicine.tuskegee.edu/DigestiveSystem/Images/LargeIntestine/Equine/hcecu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167856" cy="27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Brace 13"/>
          <p:cNvSpPr/>
          <p:nvPr/>
        </p:nvSpPr>
        <p:spPr>
          <a:xfrm rot="19757637">
            <a:off x="1444059" y="4310238"/>
            <a:ext cx="1034877" cy="1646579"/>
          </a:xfrm>
          <a:prstGeom prst="leftBrace">
            <a:avLst>
              <a:gd name="adj1" fmla="val 27936"/>
              <a:gd name="adj2" fmla="val 54107"/>
            </a:avLst>
          </a:prstGeom>
          <a:ln w="412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5710" y="5407471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Cecum</a:t>
            </a:r>
            <a:endParaRPr lang="en-US" sz="2000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286000" y="4724400"/>
            <a:ext cx="2057400" cy="14839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09369" y="6224114"/>
            <a:ext cx="4685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Small Intestine (Ileum) entering large intestine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41391" y="5843170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Small Intestine-Duodenum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343400" y="5808205"/>
            <a:ext cx="997991" cy="2000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807" y="2191305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Large Intestine</a:t>
            </a:r>
            <a:endParaRPr lang="en-US" sz="1600" b="1" dirty="0"/>
          </a:p>
        </p:txBody>
      </p:sp>
      <p:sp>
        <p:nvSpPr>
          <p:cNvPr id="18" name="Left Brace 17"/>
          <p:cNvSpPr/>
          <p:nvPr/>
        </p:nvSpPr>
        <p:spPr>
          <a:xfrm rot="4329892">
            <a:off x="1227304" y="1446742"/>
            <a:ext cx="1844788" cy="3762809"/>
          </a:xfrm>
          <a:prstGeom prst="leftBrace">
            <a:avLst>
              <a:gd name="adj1" fmla="val 27936"/>
              <a:gd name="adj2" fmla="val 53439"/>
            </a:avLst>
          </a:prstGeom>
          <a:ln w="412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Ovary and Fallopian Tube-Bovine</a:t>
            </a:r>
            <a:endParaRPr lang="en-US" dirty="0"/>
          </a:p>
        </p:txBody>
      </p:sp>
      <p:pic>
        <p:nvPicPr>
          <p:cNvPr id="1026" name="Picture 2" descr="C:\Users\maward\Desktop\Anatomy Pictures\IMG_0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1828800"/>
            <a:ext cx="2438400" cy="242445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1752600"/>
            <a:ext cx="914400" cy="31242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54097"/>
          </a:xfrm>
        </p:spPr>
        <p:txBody>
          <a:bodyPr/>
          <a:lstStyle/>
          <a:p>
            <a:r>
              <a:rPr lang="en-US" dirty="0" smtClean="0"/>
              <a:t>Liver and Gall Bladder</a:t>
            </a:r>
            <a:endParaRPr lang="en-US" dirty="0"/>
          </a:p>
        </p:txBody>
      </p:sp>
      <p:pic>
        <p:nvPicPr>
          <p:cNvPr id="2050" name="Picture 2" descr="C:\Users\maward\Desktop\Anatomy Pictures\IMG_0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24000" y="1356973"/>
            <a:ext cx="685800" cy="268162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4800" y="1447800"/>
            <a:ext cx="152400" cy="35814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0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71" y="381000"/>
            <a:ext cx="7315200" cy="1154097"/>
          </a:xfrm>
        </p:spPr>
        <p:txBody>
          <a:bodyPr/>
          <a:lstStyle/>
          <a:p>
            <a:r>
              <a:rPr lang="en-US" dirty="0" smtClean="0"/>
              <a:t>Testicle</a:t>
            </a:r>
            <a:endParaRPr lang="en-US" dirty="0"/>
          </a:p>
        </p:txBody>
      </p:sp>
      <p:pic>
        <p:nvPicPr>
          <p:cNvPr id="3074" name="Picture 2" descr="C:\Users\maward\Desktop\Anatomy Pictures\IMG_0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148943" cy="38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81200" y="1600200"/>
            <a:ext cx="2133600" cy="2514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5486400" y="842387"/>
            <a:ext cx="2530929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Epididymis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15000" y="1600200"/>
            <a:ext cx="1015094" cy="30480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48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87" y="457200"/>
            <a:ext cx="7315200" cy="1154097"/>
          </a:xfrm>
        </p:spPr>
        <p:txBody>
          <a:bodyPr/>
          <a:lstStyle/>
          <a:p>
            <a:r>
              <a:rPr lang="en-US" dirty="0" smtClean="0"/>
              <a:t>Trachea and Lung</a:t>
            </a:r>
            <a:endParaRPr lang="en-US" dirty="0"/>
          </a:p>
        </p:txBody>
      </p:sp>
      <p:pic>
        <p:nvPicPr>
          <p:cNvPr id="5122" name="Picture 2" descr="C:\Users\maward\Desktop\Anatomy Pictures\IMG_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ward\Desktop\Anatomy Pictures\IMG_0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7" y="28194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00200" y="1524000"/>
            <a:ext cx="762000" cy="30480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38400" y="1530974"/>
            <a:ext cx="1676400" cy="2126626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14800" y="1524000"/>
            <a:ext cx="2590800" cy="23622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54099"/>
            <a:ext cx="1803400" cy="849297"/>
          </a:xfrm>
        </p:spPr>
        <p:txBody>
          <a:bodyPr/>
          <a:lstStyle/>
          <a:p>
            <a:r>
              <a:rPr lang="en-US" dirty="0" smtClean="0"/>
              <a:t>Kidney</a:t>
            </a:r>
            <a:endParaRPr lang="en-US" dirty="0"/>
          </a:p>
        </p:txBody>
      </p:sp>
      <p:pic>
        <p:nvPicPr>
          <p:cNvPr id="6146" name="Picture 2" descr="C:\Users\maward\Desktop\Anatomy Pictures\IMG_0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430305"/>
            <a:ext cx="6299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1460500" y="1203396"/>
            <a:ext cx="2006600" cy="50320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5791200"/>
            <a:ext cx="1905000" cy="609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19400" y="1141484"/>
            <a:ext cx="1484644" cy="1906516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6200" y="6112275"/>
            <a:ext cx="1955800" cy="577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Kidney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67100" y="381000"/>
            <a:ext cx="1803400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Ovary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37330" y="430510"/>
            <a:ext cx="1803400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Cervix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76200" y="3778375"/>
            <a:ext cx="1803400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Uterus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60500" y="4343400"/>
            <a:ext cx="901700" cy="228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70500" y="1203396"/>
            <a:ext cx="825500" cy="245420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60500" y="3429001"/>
            <a:ext cx="571500" cy="914399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39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r>
              <a:rPr lang="en-US" dirty="0" smtClean="0"/>
              <a:t>Kidney</a:t>
            </a:r>
            <a:endParaRPr lang="en-US" dirty="0"/>
          </a:p>
        </p:txBody>
      </p:sp>
      <p:pic>
        <p:nvPicPr>
          <p:cNvPr id="4098" name="Picture 2" descr="C:\Users\maward\Desktop\Anatomy Pictures\IMG_0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7000" y="23114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ward\Desktop\Anatomy Pictures\IMG_04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r="27986"/>
          <a:stretch/>
        </p:blipFill>
        <p:spPr bwMode="auto">
          <a:xfrm>
            <a:off x="4572000" y="1524000"/>
            <a:ext cx="3351028" cy="47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336800" y="1371600"/>
            <a:ext cx="127000" cy="2133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6800" y="1371600"/>
            <a:ext cx="2844800" cy="3657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4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57200"/>
            <a:ext cx="7315200" cy="1154097"/>
          </a:xfrm>
        </p:spPr>
        <p:txBody>
          <a:bodyPr/>
          <a:lstStyle/>
          <a:p>
            <a:r>
              <a:rPr lang="en-US" dirty="0" smtClean="0"/>
              <a:t>Stomach System-Ruminant</a:t>
            </a:r>
            <a:endParaRPr lang="en-US" dirty="0"/>
          </a:p>
        </p:txBody>
      </p:sp>
      <p:pic>
        <p:nvPicPr>
          <p:cNvPr id="8194" name="Picture 2" descr="C:\Users\maward\Desktop\Anatomy Pictures\IMG_0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65278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thumb/2/2b/Abomasum_%28PSF%29.png/250px-Abomasum_%28PSF%29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3200400" cy="22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475</TotalTime>
  <Words>49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Organ Identification Pictures</vt:lpstr>
      <vt:lpstr>Cecum of Horse “Blind Pouch”</vt:lpstr>
      <vt:lpstr>Ovary and Fallopian Tube-Bovine</vt:lpstr>
      <vt:lpstr>Liver and Gall Bladder</vt:lpstr>
      <vt:lpstr>Testicle</vt:lpstr>
      <vt:lpstr>Trachea and Lung</vt:lpstr>
      <vt:lpstr>Kidney</vt:lpstr>
      <vt:lpstr>Kidney</vt:lpstr>
      <vt:lpstr>Stomach System-Ruminant</vt:lpstr>
      <vt:lpstr>Heart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Ward, Michele</dc:creator>
  <cp:lastModifiedBy>ADAM MARTIN</cp:lastModifiedBy>
  <cp:revision>25</cp:revision>
  <dcterms:created xsi:type="dcterms:W3CDTF">2012-03-26T15:46:25Z</dcterms:created>
  <dcterms:modified xsi:type="dcterms:W3CDTF">2016-09-15T13:13:23Z</dcterms:modified>
</cp:coreProperties>
</file>