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517248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1200150"/>
            <a:ext cx="9144000" cy="2743199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0" name="Shape 10"/>
          <p:cNvGrpSpPr/>
          <p:nvPr/>
        </p:nvGrpSpPr>
        <p:grpSpPr>
          <a:xfrm>
            <a:off x="0" y="-1078"/>
            <a:ext cx="1827407" cy="5144627"/>
            <a:chOff x="0" y="-1438"/>
            <a:chExt cx="798029" cy="6859503"/>
          </a:xfrm>
        </p:grpSpPr>
        <p:sp>
          <p:nvSpPr>
            <p:cNvPr id="11" name="Shape 11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3" name="Shape 13"/>
          <p:cNvGrpSpPr/>
          <p:nvPr/>
        </p:nvGrpSpPr>
        <p:grpSpPr>
          <a:xfrm flipH="1">
            <a:off x="7316591" y="0"/>
            <a:ext cx="1827407" cy="5144627"/>
            <a:chOff x="0" y="-1438"/>
            <a:chExt cx="798029" cy="6859503"/>
          </a:xfrm>
        </p:grpSpPr>
        <p:sp>
          <p:nvSpPr>
            <p:cNvPr id="14" name="Shape 14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1568184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772400" cy="658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0" name="Shape 20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21" name="Shape 21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3" name="Shape 23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24" name="Shape 24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6" name="Shape 26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1" name="Shape 31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32" name="Shape 32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4" name="Shape 34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35" name="Shape 35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7" name="Shape 37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43" name="Shape 43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44" name="Shape 44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6" name="Shape 46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47" name="Shape 47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9" name="Shape 49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53" name="Shape 53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54" name="Shape 54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6" name="Shape 56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57" name="Shape 57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9" name="Shape 59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1800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63" name="Shape 63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64" name="Shape 64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6" name="Shape 66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67" name="Shape 67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9" name="Shape 69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lt1"/>
              </a:buClr>
              <a:buSzPct val="100000"/>
              <a:buFont typeface="Trebuchet MS"/>
              <a:defRPr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g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7" Type="http://schemas.openxmlformats.org/officeDocument/2006/relationships/image" Target="../media/image3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g"/><Relationship Id="rId5" Type="http://schemas.openxmlformats.org/officeDocument/2006/relationships/image" Target="../media/image28.jpg"/><Relationship Id="rId4" Type="http://schemas.openxmlformats.org/officeDocument/2006/relationships/image" Target="../media/image2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g"/><Relationship Id="rId5" Type="http://schemas.openxmlformats.org/officeDocument/2006/relationships/image" Target="../media/image33.jpg"/><Relationship Id="rId4" Type="http://schemas.openxmlformats.org/officeDocument/2006/relationships/image" Target="../media/image3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ctrTitle"/>
          </p:nvPr>
        </p:nvSpPr>
        <p:spPr>
          <a:xfrm>
            <a:off x="685800" y="1568184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REPTILES</a:t>
            </a:r>
            <a:br>
              <a:rPr lang="en"/>
            </a:br>
            <a:endParaRPr lang="en"/>
          </a:p>
        </p:txBody>
      </p:sp>
      <p:sp>
        <p:nvSpPr>
          <p:cNvPr id="75" name="Shape 75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772400" cy="658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chameleon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76600" y="402725"/>
            <a:ext cx="2590799" cy="172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79975" y="2883050"/>
            <a:ext cx="2295525" cy="1809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67600" y="517800"/>
            <a:ext cx="2238375" cy="16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327600" y="2692550"/>
            <a:ext cx="1924050" cy="2000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Gecko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0300" y="2991725"/>
            <a:ext cx="2457450" cy="183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95825" y="2370375"/>
            <a:ext cx="2600325" cy="1628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31725" y="460275"/>
            <a:ext cx="2114550" cy="1581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79725" y="1060187"/>
            <a:ext cx="2000250" cy="1762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Iguana 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3800" y="205975"/>
            <a:ext cx="2438400" cy="1819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1350" y="2543000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94175" y="3083775"/>
            <a:ext cx="2314574" cy="173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224025" y="358375"/>
            <a:ext cx="2505074" cy="1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601600" y="2404900"/>
            <a:ext cx="2428874" cy="1819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Bearded Dragon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15162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850" y="1265725"/>
            <a:ext cx="1733550" cy="173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96950" y="2796125"/>
            <a:ext cx="2762250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68975" y="299175"/>
            <a:ext cx="252412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817925" y="2416425"/>
            <a:ext cx="2305050" cy="172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Snake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875" y="2347375"/>
            <a:ext cx="2305050" cy="172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59700" y="253150"/>
            <a:ext cx="2847975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12275" y="2773125"/>
            <a:ext cx="2847975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064025" y="670975"/>
            <a:ext cx="2162174" cy="167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Turtle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8050" y="3158962"/>
            <a:ext cx="2533650" cy="168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7800" y="1200150"/>
            <a:ext cx="2676525" cy="1666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83225" y="563825"/>
            <a:ext cx="2705100" cy="168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925925" y="3078000"/>
            <a:ext cx="2466975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Frog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93650" y="2174775"/>
            <a:ext cx="2514600" cy="1685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43550" y="2773125"/>
            <a:ext cx="2533650" cy="168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59700" y="322175"/>
            <a:ext cx="2686050" cy="169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396650" y="407900"/>
            <a:ext cx="2505075" cy="1609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593325" y="3083800"/>
            <a:ext cx="2276475" cy="1704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Toad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54" name="Shape 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37775" y="943550"/>
            <a:ext cx="1866900" cy="1647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Shape 1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77200" y="943550"/>
            <a:ext cx="2305049" cy="1438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Shape 15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03825" y="2888200"/>
            <a:ext cx="2476500" cy="1647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Shape 15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420750" y="2888200"/>
            <a:ext cx="2076450" cy="1771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otlight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On-screen Show (16:9)</PresentationFormat>
  <Paragraphs>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spotlight</vt:lpstr>
      <vt:lpstr>REPTILES </vt:lpstr>
      <vt:lpstr>chameleon</vt:lpstr>
      <vt:lpstr>Gecko</vt:lpstr>
      <vt:lpstr>Iguana </vt:lpstr>
      <vt:lpstr>Bearded Dragon</vt:lpstr>
      <vt:lpstr>Snake</vt:lpstr>
      <vt:lpstr>Turtle</vt:lpstr>
      <vt:lpstr>Frog</vt:lpstr>
      <vt:lpstr>Toad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REPTILES </dc:title>
  <dc:creator>ADAM MARTIN</dc:creator>
  <cp:lastModifiedBy>ADAM MARTIN</cp:lastModifiedBy>
  <cp:revision>1</cp:revision>
  <dcterms:modified xsi:type="dcterms:W3CDTF">2016-01-28T01:09:38Z</dcterms:modified>
</cp:coreProperties>
</file>