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56" y="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7045809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rot="10800000" flipH="1">
            <a:off x="0" y="1541738"/>
            <a:ext cx="9143999" cy="915711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/>
          <p:nvPr/>
        </p:nvSpPr>
        <p:spPr>
          <a:xfrm>
            <a:off x="0" y="0"/>
            <a:ext cx="9144000" cy="16001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 rot="-186992">
            <a:off x="1102116" y="2348618"/>
            <a:ext cx="7576304" cy="393946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buNone/>
              <a:defRPr sz="2000"/>
            </a:lvl1pPr>
            <a:lvl2pPr lvl="1">
              <a:spcBef>
                <a:spcPts val="0"/>
              </a:spcBef>
              <a:buSzPct val="100000"/>
              <a:buNone/>
              <a:defRPr sz="2000"/>
            </a:lvl2pPr>
            <a:lvl3pPr lvl="2">
              <a:spcBef>
                <a:spcPts val="0"/>
              </a:spcBef>
              <a:buSzPct val="100000"/>
              <a:buNone/>
              <a:defRPr sz="2000"/>
            </a:lvl3pPr>
            <a:lvl4pPr lvl="3">
              <a:spcBef>
                <a:spcPts val="0"/>
              </a:spcBef>
              <a:buSzPct val="100000"/>
              <a:buNone/>
              <a:defRPr sz="2000"/>
            </a:lvl4pPr>
            <a:lvl5pPr lvl="4">
              <a:spcBef>
                <a:spcPts val="0"/>
              </a:spcBef>
              <a:buSzPct val="100000"/>
              <a:buNone/>
              <a:defRPr sz="2000"/>
            </a:lvl5pPr>
            <a:lvl6pPr lvl="5">
              <a:spcBef>
                <a:spcPts val="0"/>
              </a:spcBef>
              <a:buSzPct val="100000"/>
              <a:buNone/>
              <a:defRPr sz="2000"/>
            </a:lvl6pPr>
            <a:lvl7pPr lvl="6">
              <a:spcBef>
                <a:spcPts val="0"/>
              </a:spcBef>
              <a:buSzPct val="100000"/>
              <a:buNone/>
              <a:defRPr sz="2000"/>
            </a:lvl7pPr>
            <a:lvl8pPr lvl="7">
              <a:spcBef>
                <a:spcPts val="0"/>
              </a:spcBef>
              <a:buSzPct val="100000"/>
              <a:buNone/>
              <a:defRPr sz="2000"/>
            </a:lvl8pPr>
            <a:lvl9pPr lvl="8">
              <a:spcBef>
                <a:spcPts val="0"/>
              </a:spcBef>
              <a:buSzPct val="100000"/>
              <a:buNone/>
              <a:defRPr sz="2000"/>
            </a:lvl9pPr>
          </a:lstStyle>
          <a:p>
            <a:endParaRPr/>
          </a:p>
        </p:txBody>
      </p:sp>
      <p:sp>
        <p:nvSpPr>
          <p:cNvPr id="19" name="Shape 19"/>
          <p:cNvSpPr/>
          <p:nvPr/>
        </p:nvSpPr>
        <p:spPr>
          <a:xfrm rot="-180223">
            <a:off x="472457" y="1841105"/>
            <a:ext cx="498084" cy="337146"/>
          </a:xfrm>
          <a:prstGeom prst="star4">
            <a:avLst>
              <a:gd name="adj" fmla="val 20046"/>
            </a:avLst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ctrTitle"/>
          </p:nvPr>
        </p:nvSpPr>
        <p:spPr>
          <a:xfrm rot="-183804">
            <a:off x="1035602" y="1005108"/>
            <a:ext cx="7763693" cy="106799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4800" b="1"/>
            </a:lvl1pPr>
            <a:lvl2pPr lvl="1">
              <a:spcBef>
                <a:spcPts val="0"/>
              </a:spcBef>
              <a:buSzPct val="100000"/>
              <a:defRPr sz="4800" b="1"/>
            </a:lvl2pPr>
            <a:lvl3pPr lvl="2">
              <a:spcBef>
                <a:spcPts val="0"/>
              </a:spcBef>
              <a:buSzPct val="100000"/>
              <a:defRPr sz="4800" b="1"/>
            </a:lvl3pPr>
            <a:lvl4pPr lvl="3">
              <a:spcBef>
                <a:spcPts val="0"/>
              </a:spcBef>
              <a:buSzPct val="100000"/>
              <a:defRPr sz="4800" b="1"/>
            </a:lvl4pPr>
            <a:lvl5pPr lvl="4">
              <a:spcBef>
                <a:spcPts val="0"/>
              </a:spcBef>
              <a:buSzPct val="100000"/>
              <a:defRPr sz="4800" b="1"/>
            </a:lvl5pPr>
            <a:lvl6pPr lvl="5">
              <a:spcBef>
                <a:spcPts val="0"/>
              </a:spcBef>
              <a:buSzPct val="100000"/>
              <a:defRPr sz="4800" b="1"/>
            </a:lvl6pPr>
            <a:lvl7pPr lvl="6">
              <a:spcBef>
                <a:spcPts val="0"/>
              </a:spcBef>
              <a:buSzPct val="100000"/>
              <a:defRPr sz="4800" b="1"/>
            </a:lvl7pPr>
            <a:lvl8pPr lvl="7">
              <a:spcBef>
                <a:spcPts val="0"/>
              </a:spcBef>
              <a:buSzPct val="100000"/>
              <a:defRPr sz="4800" b="1"/>
            </a:lvl8pPr>
            <a:lvl9pPr lvl="8">
              <a:spcBef>
                <a:spcPts val="0"/>
              </a:spcBef>
              <a:buSzPct val="100000"/>
              <a:defRPr sz="4800" b="1"/>
            </a:lvl9pPr>
          </a:lstStyle>
          <a:p>
            <a:endParaRPr/>
          </a:p>
        </p:txBody>
      </p:sp>
      <p:sp>
        <p:nvSpPr>
          <p:cNvPr id="21" name="Shape 21"/>
          <p:cNvSpPr/>
          <p:nvPr/>
        </p:nvSpPr>
        <p:spPr>
          <a:xfrm flipH="1">
            <a:off x="0" y="2633472"/>
            <a:ext cx="9143999" cy="2511742"/>
          </a:xfrm>
          <a:custGeom>
            <a:avLst/>
            <a:gdLst/>
            <a:ahLst/>
            <a:cxnLst/>
            <a:rect l="0" t="0" r="0" b="0"/>
            <a:pathLst>
              <a:path w="9144000" h="3429000" extrusionOk="0">
                <a:moveTo>
                  <a:pt x="0" y="0"/>
                </a:moveTo>
                <a:lnTo>
                  <a:pt x="0" y="762000"/>
                </a:lnTo>
                <a:lnTo>
                  <a:pt x="0" y="3429000"/>
                </a:lnTo>
                <a:lnTo>
                  <a:pt x="9144000" y="3429000"/>
                </a:lnTo>
                <a:lnTo>
                  <a:pt x="9144000" y="762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/>
          <p:nvPr/>
        </p:nvSpPr>
        <p:spPr>
          <a:xfrm rot="-213060">
            <a:off x="920480" y="2871570"/>
            <a:ext cx="6010940" cy="2166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 flipH="1">
            <a:off x="0" y="4686300"/>
            <a:ext cx="9143999" cy="401193"/>
          </a:xfrm>
          <a:custGeom>
            <a:avLst/>
            <a:gdLst/>
            <a:ahLst/>
            <a:cxnLst/>
            <a:rect l="0" t="0" r="0" b="0"/>
            <a:pathLst>
              <a:path w="9144000" h="990600" extrusionOk="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/>
          <p:nvPr/>
        </p:nvSpPr>
        <p:spPr>
          <a:xfrm rot="-85926">
            <a:off x="919151" y="4632406"/>
            <a:ext cx="7394209" cy="220614"/>
          </a:xfrm>
          <a:custGeom>
            <a:avLst/>
            <a:gdLst/>
            <a:ahLst/>
            <a:cxnLst/>
            <a:rect l="0" t="0" r="0" b="0"/>
            <a:pathLst>
              <a:path w="7391900" h="315950" extrusionOk="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 rot="10800000" flipH="1">
            <a:off x="0" y="-703"/>
            <a:ext cx="9143999" cy="1086553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/>
          <p:nvPr/>
        </p:nvSpPr>
        <p:spPr>
          <a:xfrm rot="10800000" flipH="1">
            <a:off x="0" y="0"/>
            <a:ext cx="9143999" cy="1025050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/>
          <p:nvPr/>
        </p:nvSpPr>
        <p:spPr>
          <a:xfrm flipH="1">
            <a:off x="0" y="4745735"/>
            <a:ext cx="9143999" cy="401193"/>
          </a:xfrm>
          <a:custGeom>
            <a:avLst/>
            <a:gdLst/>
            <a:ahLst/>
            <a:cxnLst/>
            <a:rect l="0" t="0" r="0" b="0"/>
            <a:pathLst>
              <a:path w="9144000" h="990600" extrusionOk="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 rot="-228135">
            <a:off x="1184357" y="-16296"/>
            <a:ext cx="8215583" cy="85972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/>
          <p:nvPr/>
        </p:nvSpPr>
        <p:spPr>
          <a:xfrm rot="-180223">
            <a:off x="701058" y="526655"/>
            <a:ext cx="498084" cy="337146"/>
          </a:xfrm>
          <a:prstGeom prst="star4">
            <a:avLst>
              <a:gd name="adj" fmla="val 20046"/>
            </a:avLst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" name="Shape 31"/>
          <p:cNvSpPr/>
          <p:nvPr/>
        </p:nvSpPr>
        <p:spPr>
          <a:xfrm rot="-85926">
            <a:off x="916433" y="4721779"/>
            <a:ext cx="7394209" cy="237220"/>
          </a:xfrm>
          <a:custGeom>
            <a:avLst/>
            <a:gdLst/>
            <a:ahLst/>
            <a:cxnLst/>
            <a:rect l="0" t="0" r="0" b="0"/>
            <a:pathLst>
              <a:path w="7391900" h="315950" extrusionOk="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 flipH="1">
            <a:off x="0" y="4686300"/>
            <a:ext cx="9143999" cy="401193"/>
          </a:xfrm>
          <a:custGeom>
            <a:avLst/>
            <a:gdLst/>
            <a:ahLst/>
            <a:cxnLst/>
            <a:rect l="0" t="0" r="0" b="0"/>
            <a:pathLst>
              <a:path w="9144000" h="990600" extrusionOk="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 rot="-85926">
            <a:off x="919151" y="4632406"/>
            <a:ext cx="7394209" cy="220614"/>
          </a:xfrm>
          <a:custGeom>
            <a:avLst/>
            <a:gdLst/>
            <a:ahLst/>
            <a:cxnLst/>
            <a:rect l="0" t="0" r="0" b="0"/>
            <a:pathLst>
              <a:path w="7391900" h="315950" extrusionOk="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/>
          <p:nvPr/>
        </p:nvSpPr>
        <p:spPr>
          <a:xfrm rot="10800000" flipH="1">
            <a:off x="0" y="-703"/>
            <a:ext cx="9143999" cy="1086553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/>
          <p:nvPr/>
        </p:nvSpPr>
        <p:spPr>
          <a:xfrm rot="10800000" flipH="1">
            <a:off x="0" y="0"/>
            <a:ext cx="9143999" cy="1025050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/>
          <p:nvPr/>
        </p:nvSpPr>
        <p:spPr>
          <a:xfrm rot="-180223">
            <a:off x="701058" y="526655"/>
            <a:ext cx="498084" cy="337146"/>
          </a:xfrm>
          <a:prstGeom prst="star4">
            <a:avLst>
              <a:gd name="adj" fmla="val 20046"/>
            </a:avLst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 rot="-228135">
            <a:off x="1184357" y="-16296"/>
            <a:ext cx="8215583" cy="85972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/>
          <p:nvPr/>
        </p:nvSpPr>
        <p:spPr>
          <a:xfrm rot="-85926">
            <a:off x="916433" y="4721779"/>
            <a:ext cx="7394209" cy="237220"/>
          </a:xfrm>
          <a:custGeom>
            <a:avLst/>
            <a:gdLst/>
            <a:ahLst/>
            <a:cxnLst/>
            <a:rect l="0" t="0" r="0" b="0"/>
            <a:pathLst>
              <a:path w="7391900" h="315950" extrusionOk="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599" cy="3394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599" cy="3394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/>
          <p:nvPr/>
        </p:nvSpPr>
        <p:spPr>
          <a:xfrm flipH="1">
            <a:off x="0" y="4745735"/>
            <a:ext cx="9143999" cy="401193"/>
          </a:xfrm>
          <a:custGeom>
            <a:avLst/>
            <a:gdLst/>
            <a:ahLst/>
            <a:cxnLst/>
            <a:rect l="0" t="0" r="0" b="0"/>
            <a:pathLst>
              <a:path w="9144000" h="990600" extrusionOk="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 flipH="1">
            <a:off x="0" y="4686300"/>
            <a:ext cx="9143999" cy="401193"/>
          </a:xfrm>
          <a:custGeom>
            <a:avLst/>
            <a:gdLst/>
            <a:ahLst/>
            <a:cxnLst/>
            <a:rect l="0" t="0" r="0" b="0"/>
            <a:pathLst>
              <a:path w="9144000" h="990600" extrusionOk="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" name="Shape 46"/>
          <p:cNvSpPr/>
          <p:nvPr/>
        </p:nvSpPr>
        <p:spPr>
          <a:xfrm rot="-85926">
            <a:off x="919151" y="4632406"/>
            <a:ext cx="7394209" cy="220614"/>
          </a:xfrm>
          <a:custGeom>
            <a:avLst/>
            <a:gdLst/>
            <a:ahLst/>
            <a:cxnLst/>
            <a:rect l="0" t="0" r="0" b="0"/>
            <a:pathLst>
              <a:path w="7391900" h="315950" extrusionOk="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47"/>
          <p:cNvSpPr/>
          <p:nvPr/>
        </p:nvSpPr>
        <p:spPr>
          <a:xfrm rot="10800000" flipH="1">
            <a:off x="0" y="-703"/>
            <a:ext cx="9143999" cy="1086553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" name="Shape 48"/>
          <p:cNvSpPr/>
          <p:nvPr/>
        </p:nvSpPr>
        <p:spPr>
          <a:xfrm rot="10800000" flipH="1">
            <a:off x="0" y="0"/>
            <a:ext cx="9143999" cy="1025050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" name="Shape 49"/>
          <p:cNvSpPr/>
          <p:nvPr/>
        </p:nvSpPr>
        <p:spPr>
          <a:xfrm rot="-180223">
            <a:off x="701058" y="526655"/>
            <a:ext cx="498084" cy="337146"/>
          </a:xfrm>
          <a:prstGeom prst="star4">
            <a:avLst>
              <a:gd name="adj" fmla="val 20046"/>
            </a:avLst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 rot="-228135">
            <a:off x="1184357" y="-16296"/>
            <a:ext cx="8215583" cy="85972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/>
          <p:nvPr/>
        </p:nvSpPr>
        <p:spPr>
          <a:xfrm rot="-85926">
            <a:off x="916433" y="4721779"/>
            <a:ext cx="7394209" cy="237220"/>
          </a:xfrm>
          <a:custGeom>
            <a:avLst/>
            <a:gdLst/>
            <a:ahLst/>
            <a:cxnLst/>
            <a:rect l="0" t="0" r="0" b="0"/>
            <a:pathLst>
              <a:path w="7391900" h="315950" extrusionOk="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" name="Shape 52"/>
          <p:cNvSpPr/>
          <p:nvPr/>
        </p:nvSpPr>
        <p:spPr>
          <a:xfrm flipH="1">
            <a:off x="0" y="4745735"/>
            <a:ext cx="9143999" cy="401193"/>
          </a:xfrm>
          <a:custGeom>
            <a:avLst/>
            <a:gdLst/>
            <a:ahLst/>
            <a:cxnLst/>
            <a:rect l="0" t="0" r="0" b="0"/>
            <a:pathLst>
              <a:path w="9144000" h="990600" extrusionOk="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 flipH="1">
            <a:off x="0" y="4686300"/>
            <a:ext cx="9143999" cy="401193"/>
          </a:xfrm>
          <a:custGeom>
            <a:avLst/>
            <a:gdLst/>
            <a:ahLst/>
            <a:cxnLst/>
            <a:rect l="0" t="0" r="0" b="0"/>
            <a:pathLst>
              <a:path w="9144000" h="990600" extrusionOk="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/>
          <p:nvPr/>
        </p:nvSpPr>
        <p:spPr>
          <a:xfrm rot="-85926">
            <a:off x="919151" y="4632406"/>
            <a:ext cx="7394209" cy="220614"/>
          </a:xfrm>
          <a:custGeom>
            <a:avLst/>
            <a:gdLst/>
            <a:ahLst/>
            <a:cxnLst/>
            <a:rect l="0" t="0" r="0" b="0"/>
            <a:pathLst>
              <a:path w="7391900" h="315950" extrusionOk="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/>
          <p:nvPr/>
        </p:nvSpPr>
        <p:spPr>
          <a:xfrm rot="10800000" flipH="1">
            <a:off x="0" y="-703"/>
            <a:ext cx="9143999" cy="1086553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 rot="-90017">
            <a:off x="999515" y="4338182"/>
            <a:ext cx="5568708" cy="355283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58" name="Shape 58"/>
          <p:cNvSpPr/>
          <p:nvPr/>
        </p:nvSpPr>
        <p:spPr>
          <a:xfrm rot="10800000" flipH="1">
            <a:off x="0" y="0"/>
            <a:ext cx="9143999" cy="1025050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" name="Shape 59"/>
          <p:cNvSpPr/>
          <p:nvPr/>
        </p:nvSpPr>
        <p:spPr>
          <a:xfrm rot="-85926">
            <a:off x="916433" y="4721779"/>
            <a:ext cx="7394209" cy="237220"/>
          </a:xfrm>
          <a:custGeom>
            <a:avLst/>
            <a:gdLst/>
            <a:ahLst/>
            <a:cxnLst/>
            <a:rect l="0" t="0" r="0" b="0"/>
            <a:pathLst>
              <a:path w="7391900" h="315950" extrusionOk="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0" name="Shape 60"/>
          <p:cNvSpPr/>
          <p:nvPr/>
        </p:nvSpPr>
        <p:spPr>
          <a:xfrm flipH="1">
            <a:off x="0" y="4745735"/>
            <a:ext cx="9143999" cy="401193"/>
          </a:xfrm>
          <a:custGeom>
            <a:avLst/>
            <a:gdLst/>
            <a:ahLst/>
            <a:cxnLst/>
            <a:rect l="0" t="0" r="0" b="0"/>
            <a:pathLst>
              <a:path w="9144000" h="990600" extrusionOk="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 flipH="1">
            <a:off x="0" y="4686300"/>
            <a:ext cx="9143999" cy="401193"/>
          </a:xfrm>
          <a:custGeom>
            <a:avLst/>
            <a:gdLst/>
            <a:ahLst/>
            <a:cxnLst/>
            <a:rect l="0" t="0" r="0" b="0"/>
            <a:pathLst>
              <a:path w="9144000" h="990600" extrusionOk="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/>
          <p:nvPr/>
        </p:nvSpPr>
        <p:spPr>
          <a:xfrm rot="-85926">
            <a:off x="919151" y="4632406"/>
            <a:ext cx="7394209" cy="220614"/>
          </a:xfrm>
          <a:custGeom>
            <a:avLst/>
            <a:gdLst/>
            <a:ahLst/>
            <a:cxnLst/>
            <a:rect l="0" t="0" r="0" b="0"/>
            <a:pathLst>
              <a:path w="7391900" h="315950" extrusionOk="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4" name="Shape 64"/>
          <p:cNvSpPr/>
          <p:nvPr/>
        </p:nvSpPr>
        <p:spPr>
          <a:xfrm rot="10800000" flipH="1">
            <a:off x="0" y="-703"/>
            <a:ext cx="9143999" cy="1086553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5" name="Shape 65"/>
          <p:cNvSpPr/>
          <p:nvPr/>
        </p:nvSpPr>
        <p:spPr>
          <a:xfrm rot="10800000" flipH="1">
            <a:off x="0" y="0"/>
            <a:ext cx="9143999" cy="1025050"/>
          </a:xfrm>
          <a:custGeom>
            <a:avLst/>
            <a:gdLst/>
            <a:ahLst/>
            <a:cxnLst/>
            <a:rect l="0" t="0" r="0" b="0"/>
            <a:pathLst>
              <a:path w="9144000" h="1366734" extrusionOk="0">
                <a:moveTo>
                  <a:pt x="0" y="1366734"/>
                </a:moveTo>
                <a:lnTo>
                  <a:pt x="9144000" y="1366734"/>
                </a:lnTo>
                <a:lnTo>
                  <a:pt x="9144000" y="461859"/>
                </a:lnTo>
                <a:lnTo>
                  <a:pt x="4645763" y="157291"/>
                </a:lnTo>
                <a:lnTo>
                  <a:pt x="4638172" y="265851"/>
                </a:lnTo>
                <a:lnTo>
                  <a:pt x="836312" y="0"/>
                </a:lnTo>
                <a:lnTo>
                  <a:pt x="829113" y="102948"/>
                </a:lnTo>
                <a:lnTo>
                  <a:pt x="0" y="44971"/>
                </a:lnTo>
                <a:lnTo>
                  <a:pt x="0" y="46185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/>
          <p:nvPr/>
        </p:nvSpPr>
        <p:spPr>
          <a:xfrm rot="-85926">
            <a:off x="916433" y="4721779"/>
            <a:ext cx="7394209" cy="237220"/>
          </a:xfrm>
          <a:custGeom>
            <a:avLst/>
            <a:gdLst/>
            <a:ahLst/>
            <a:cxnLst/>
            <a:rect l="0" t="0" r="0" b="0"/>
            <a:pathLst>
              <a:path w="7391900" h="315950" extrusionOk="0">
                <a:moveTo>
                  <a:pt x="5410200" y="0"/>
                </a:moveTo>
                <a:lnTo>
                  <a:pt x="5410200" y="87350"/>
                </a:lnTo>
                <a:lnTo>
                  <a:pt x="7391900" y="87349"/>
                </a:lnTo>
                <a:lnTo>
                  <a:pt x="7391900" y="315950"/>
                </a:lnTo>
                <a:lnTo>
                  <a:pt x="1981700" y="315949"/>
                </a:lnTo>
                <a:lnTo>
                  <a:pt x="19817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/>
          <p:nvPr/>
        </p:nvSpPr>
        <p:spPr>
          <a:xfrm flipH="1">
            <a:off x="0" y="4745735"/>
            <a:ext cx="9143999" cy="401193"/>
          </a:xfrm>
          <a:custGeom>
            <a:avLst/>
            <a:gdLst/>
            <a:ahLst/>
            <a:cxnLst/>
            <a:rect l="0" t="0" r="0" b="0"/>
            <a:pathLst>
              <a:path w="9144000" h="990600" extrusionOk="0">
                <a:moveTo>
                  <a:pt x="0" y="0"/>
                </a:moveTo>
                <a:lnTo>
                  <a:pt x="0" y="381000"/>
                </a:lnTo>
                <a:lnTo>
                  <a:pt x="0" y="990600"/>
                </a:lnTo>
                <a:lnTo>
                  <a:pt x="9144000" y="990600"/>
                </a:lnTo>
                <a:lnTo>
                  <a:pt x="9144000" y="38100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60F0F"/>
            </a:gs>
            <a:gs pos="100000">
              <a:srgbClr val="C82009"/>
            </a:gs>
          </a:gsLst>
          <a:lin ang="540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hape 6"/>
          <p:cNvCxnSpPr/>
          <p:nvPr/>
        </p:nvCxnSpPr>
        <p:spPr>
          <a:xfrm>
            <a:off x="76200" y="57150"/>
            <a:ext cx="0" cy="5029199"/>
          </a:xfrm>
          <a:prstGeom prst="straightConnector1">
            <a:avLst/>
          </a:prstGeom>
          <a:noFill/>
          <a:ln w="107950" cap="flat" cmpd="sng">
            <a:solidFill>
              <a:srgbClr val="D2392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" name="Shape 7"/>
          <p:cNvCxnSpPr/>
          <p:nvPr/>
        </p:nvCxnSpPr>
        <p:spPr>
          <a:xfrm>
            <a:off x="9067800" y="57150"/>
            <a:ext cx="0" cy="5029199"/>
          </a:xfrm>
          <a:prstGeom prst="straightConnector1">
            <a:avLst/>
          </a:prstGeom>
          <a:noFill/>
          <a:ln w="114300" cap="flat" cmpd="sng">
            <a:solidFill>
              <a:srgbClr val="D2392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" name="Shape 8"/>
          <p:cNvCxnSpPr/>
          <p:nvPr/>
        </p:nvCxnSpPr>
        <p:spPr>
          <a:xfrm>
            <a:off x="533399" y="57150"/>
            <a:ext cx="0" cy="5029199"/>
          </a:xfrm>
          <a:prstGeom prst="straightConnector1">
            <a:avLst/>
          </a:prstGeom>
          <a:noFill/>
          <a:ln w="69850" cap="flat" cmpd="sng">
            <a:solidFill>
              <a:srgbClr val="D2392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" name="Shape 9"/>
          <p:cNvCxnSpPr/>
          <p:nvPr/>
        </p:nvCxnSpPr>
        <p:spPr>
          <a:xfrm flipH="1">
            <a:off x="914400" y="57150"/>
            <a:ext cx="152399" cy="4743600"/>
          </a:xfrm>
          <a:prstGeom prst="straightConnector1">
            <a:avLst/>
          </a:prstGeom>
          <a:noFill/>
          <a:ln w="152400" cap="flat" cmpd="sng">
            <a:solidFill>
              <a:srgbClr val="D23927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" name="Shape 10"/>
          <p:cNvSpPr/>
          <p:nvPr/>
        </p:nvSpPr>
        <p:spPr>
          <a:xfrm>
            <a:off x="110055" y="57150"/>
            <a:ext cx="1698625" cy="4972047"/>
          </a:xfrm>
          <a:custGeom>
            <a:avLst/>
            <a:gdLst/>
            <a:ahLst/>
            <a:cxnLst/>
            <a:rect l="0" t="0" r="0" b="0"/>
            <a:pathLst>
              <a:path w="1070" h="4154" extrusionOk="0">
                <a:moveTo>
                  <a:pt x="4" y="0"/>
                </a:moveTo>
                <a:lnTo>
                  <a:pt x="4" y="0"/>
                </a:lnTo>
                <a:lnTo>
                  <a:pt x="2" y="74"/>
                </a:lnTo>
                <a:lnTo>
                  <a:pt x="0" y="162"/>
                </a:lnTo>
                <a:lnTo>
                  <a:pt x="0" y="280"/>
                </a:lnTo>
                <a:lnTo>
                  <a:pt x="4" y="426"/>
                </a:lnTo>
                <a:lnTo>
                  <a:pt x="10" y="594"/>
                </a:lnTo>
                <a:lnTo>
                  <a:pt x="16" y="686"/>
                </a:lnTo>
                <a:lnTo>
                  <a:pt x="22" y="782"/>
                </a:lnTo>
                <a:lnTo>
                  <a:pt x="30" y="884"/>
                </a:lnTo>
                <a:lnTo>
                  <a:pt x="42" y="990"/>
                </a:lnTo>
                <a:lnTo>
                  <a:pt x="54" y="1098"/>
                </a:lnTo>
                <a:lnTo>
                  <a:pt x="68" y="1210"/>
                </a:lnTo>
                <a:lnTo>
                  <a:pt x="86" y="1324"/>
                </a:lnTo>
                <a:lnTo>
                  <a:pt x="104" y="1442"/>
                </a:lnTo>
                <a:lnTo>
                  <a:pt x="126" y="1562"/>
                </a:lnTo>
                <a:lnTo>
                  <a:pt x="152" y="1682"/>
                </a:lnTo>
                <a:lnTo>
                  <a:pt x="178" y="1804"/>
                </a:lnTo>
                <a:lnTo>
                  <a:pt x="210" y="1928"/>
                </a:lnTo>
                <a:lnTo>
                  <a:pt x="244" y="2050"/>
                </a:lnTo>
                <a:lnTo>
                  <a:pt x="280" y="2174"/>
                </a:lnTo>
                <a:lnTo>
                  <a:pt x="322" y="2298"/>
                </a:lnTo>
                <a:lnTo>
                  <a:pt x="366" y="2420"/>
                </a:lnTo>
                <a:lnTo>
                  <a:pt x="416" y="2542"/>
                </a:lnTo>
                <a:lnTo>
                  <a:pt x="468" y="2662"/>
                </a:lnTo>
                <a:lnTo>
                  <a:pt x="496" y="2722"/>
                </a:lnTo>
                <a:lnTo>
                  <a:pt x="524" y="2780"/>
                </a:lnTo>
                <a:lnTo>
                  <a:pt x="554" y="2838"/>
                </a:lnTo>
                <a:lnTo>
                  <a:pt x="586" y="2896"/>
                </a:lnTo>
                <a:lnTo>
                  <a:pt x="586" y="2896"/>
                </a:lnTo>
                <a:lnTo>
                  <a:pt x="652" y="3018"/>
                </a:lnTo>
                <a:lnTo>
                  <a:pt x="714" y="3132"/>
                </a:lnTo>
                <a:lnTo>
                  <a:pt x="768" y="3238"/>
                </a:lnTo>
                <a:lnTo>
                  <a:pt x="816" y="3336"/>
                </a:lnTo>
                <a:lnTo>
                  <a:pt x="860" y="3426"/>
                </a:lnTo>
                <a:lnTo>
                  <a:pt x="900" y="3510"/>
                </a:lnTo>
                <a:lnTo>
                  <a:pt x="934" y="3588"/>
                </a:lnTo>
                <a:lnTo>
                  <a:pt x="964" y="3658"/>
                </a:lnTo>
                <a:lnTo>
                  <a:pt x="988" y="3724"/>
                </a:lnTo>
                <a:lnTo>
                  <a:pt x="1010" y="3782"/>
                </a:lnTo>
                <a:lnTo>
                  <a:pt x="1028" y="3836"/>
                </a:lnTo>
                <a:lnTo>
                  <a:pt x="1042" y="3884"/>
                </a:lnTo>
                <a:lnTo>
                  <a:pt x="1052" y="3926"/>
                </a:lnTo>
                <a:lnTo>
                  <a:pt x="1060" y="3964"/>
                </a:lnTo>
                <a:lnTo>
                  <a:pt x="1066" y="3998"/>
                </a:lnTo>
                <a:lnTo>
                  <a:pt x="1068" y="4028"/>
                </a:lnTo>
                <a:lnTo>
                  <a:pt x="1070" y="4054"/>
                </a:lnTo>
                <a:lnTo>
                  <a:pt x="1068" y="4074"/>
                </a:lnTo>
                <a:lnTo>
                  <a:pt x="1066" y="4094"/>
                </a:lnTo>
                <a:lnTo>
                  <a:pt x="1060" y="4108"/>
                </a:lnTo>
                <a:lnTo>
                  <a:pt x="1056" y="4122"/>
                </a:lnTo>
                <a:lnTo>
                  <a:pt x="1050" y="4132"/>
                </a:lnTo>
                <a:lnTo>
                  <a:pt x="1042" y="4138"/>
                </a:lnTo>
                <a:lnTo>
                  <a:pt x="1034" y="4144"/>
                </a:lnTo>
                <a:lnTo>
                  <a:pt x="1028" y="4148"/>
                </a:lnTo>
                <a:lnTo>
                  <a:pt x="1020" y="4152"/>
                </a:lnTo>
                <a:lnTo>
                  <a:pt x="1006" y="4154"/>
                </a:lnTo>
                <a:lnTo>
                  <a:pt x="998" y="4152"/>
                </a:lnTo>
                <a:lnTo>
                  <a:pt x="994" y="4152"/>
                </a:lnTo>
              </a:path>
            </a:pathLst>
          </a:custGeom>
          <a:noFill/>
          <a:ln w="25400" cap="flat" cmpd="sng">
            <a:solidFill>
              <a:srgbClr val="D2392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7839160" y="4114800"/>
            <a:ext cx="1181100" cy="597693"/>
          </a:xfrm>
          <a:custGeom>
            <a:avLst/>
            <a:gdLst/>
            <a:ahLst/>
            <a:cxnLst/>
            <a:rect l="0" t="0" r="0" b="0"/>
            <a:pathLst>
              <a:path w="744" h="502" extrusionOk="0">
                <a:moveTo>
                  <a:pt x="0" y="502"/>
                </a:moveTo>
                <a:lnTo>
                  <a:pt x="0" y="502"/>
                </a:lnTo>
                <a:lnTo>
                  <a:pt x="4" y="482"/>
                </a:lnTo>
                <a:lnTo>
                  <a:pt x="10" y="460"/>
                </a:lnTo>
                <a:lnTo>
                  <a:pt x="20" y="430"/>
                </a:lnTo>
                <a:lnTo>
                  <a:pt x="36" y="396"/>
                </a:lnTo>
                <a:lnTo>
                  <a:pt x="56" y="358"/>
                </a:lnTo>
                <a:lnTo>
                  <a:pt x="84" y="316"/>
                </a:lnTo>
                <a:lnTo>
                  <a:pt x="100" y="294"/>
                </a:lnTo>
                <a:lnTo>
                  <a:pt x="118" y="272"/>
                </a:lnTo>
                <a:lnTo>
                  <a:pt x="138" y="248"/>
                </a:lnTo>
                <a:lnTo>
                  <a:pt x="160" y="226"/>
                </a:lnTo>
                <a:lnTo>
                  <a:pt x="184" y="204"/>
                </a:lnTo>
                <a:lnTo>
                  <a:pt x="212" y="182"/>
                </a:lnTo>
                <a:lnTo>
                  <a:pt x="240" y="162"/>
                </a:lnTo>
                <a:lnTo>
                  <a:pt x="272" y="140"/>
                </a:lnTo>
                <a:lnTo>
                  <a:pt x="306" y="120"/>
                </a:lnTo>
                <a:lnTo>
                  <a:pt x="342" y="102"/>
                </a:lnTo>
                <a:lnTo>
                  <a:pt x="382" y="84"/>
                </a:lnTo>
                <a:lnTo>
                  <a:pt x="424" y="66"/>
                </a:lnTo>
                <a:lnTo>
                  <a:pt x="470" y="52"/>
                </a:lnTo>
                <a:lnTo>
                  <a:pt x="518" y="38"/>
                </a:lnTo>
                <a:lnTo>
                  <a:pt x="570" y="26"/>
                </a:lnTo>
                <a:lnTo>
                  <a:pt x="624" y="16"/>
                </a:lnTo>
                <a:lnTo>
                  <a:pt x="682" y="6"/>
                </a:lnTo>
                <a:lnTo>
                  <a:pt x="744" y="0"/>
                </a:lnTo>
              </a:path>
            </a:pathLst>
          </a:custGeom>
          <a:noFill/>
          <a:ln w="25400" cap="flat" cmpd="sng">
            <a:solidFill>
              <a:srgbClr val="CB281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8273122" y="2652712"/>
            <a:ext cx="777875" cy="1955006"/>
          </a:xfrm>
          <a:custGeom>
            <a:avLst/>
            <a:gdLst/>
            <a:ahLst/>
            <a:cxnLst/>
            <a:rect l="0" t="0" r="0" b="0"/>
            <a:pathLst>
              <a:path w="490" h="1642" extrusionOk="0">
                <a:moveTo>
                  <a:pt x="0" y="1642"/>
                </a:moveTo>
                <a:lnTo>
                  <a:pt x="0" y="1642"/>
                </a:lnTo>
                <a:lnTo>
                  <a:pt x="24" y="1624"/>
                </a:lnTo>
                <a:lnTo>
                  <a:pt x="50" y="1600"/>
                </a:lnTo>
                <a:lnTo>
                  <a:pt x="86" y="1564"/>
                </a:lnTo>
                <a:lnTo>
                  <a:pt x="126" y="1518"/>
                </a:lnTo>
                <a:lnTo>
                  <a:pt x="148" y="1490"/>
                </a:lnTo>
                <a:lnTo>
                  <a:pt x="172" y="1458"/>
                </a:lnTo>
                <a:lnTo>
                  <a:pt x="196" y="1424"/>
                </a:lnTo>
                <a:lnTo>
                  <a:pt x="220" y="1384"/>
                </a:lnTo>
                <a:lnTo>
                  <a:pt x="244" y="1344"/>
                </a:lnTo>
                <a:lnTo>
                  <a:pt x="268" y="1298"/>
                </a:lnTo>
                <a:lnTo>
                  <a:pt x="292" y="1248"/>
                </a:lnTo>
                <a:lnTo>
                  <a:pt x="316" y="1196"/>
                </a:lnTo>
                <a:lnTo>
                  <a:pt x="340" y="1138"/>
                </a:lnTo>
                <a:lnTo>
                  <a:pt x="362" y="1078"/>
                </a:lnTo>
                <a:lnTo>
                  <a:pt x="384" y="1014"/>
                </a:lnTo>
                <a:lnTo>
                  <a:pt x="404" y="944"/>
                </a:lnTo>
                <a:lnTo>
                  <a:pt x="422" y="870"/>
                </a:lnTo>
                <a:lnTo>
                  <a:pt x="438" y="792"/>
                </a:lnTo>
                <a:lnTo>
                  <a:pt x="454" y="710"/>
                </a:lnTo>
                <a:lnTo>
                  <a:pt x="466" y="624"/>
                </a:lnTo>
                <a:lnTo>
                  <a:pt x="476" y="532"/>
                </a:lnTo>
                <a:lnTo>
                  <a:pt x="484" y="436"/>
                </a:lnTo>
                <a:lnTo>
                  <a:pt x="488" y="334"/>
                </a:lnTo>
                <a:lnTo>
                  <a:pt x="490" y="228"/>
                </a:lnTo>
                <a:lnTo>
                  <a:pt x="488" y="118"/>
                </a:lnTo>
                <a:lnTo>
                  <a:pt x="484" y="0"/>
                </a:lnTo>
              </a:path>
            </a:pathLst>
          </a:custGeom>
          <a:noFill/>
          <a:ln w="25400" cap="flat" cmpd="sng">
            <a:solidFill>
              <a:srgbClr val="D0331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 rot="-180108">
            <a:off x="1177259" y="-15156"/>
            <a:ext cx="8220779" cy="8590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3165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chemeClr val="lt2"/>
              </a:buClr>
              <a:buSzPct val="100000"/>
              <a:buFont typeface="Trebuchet MS"/>
              <a:defRPr sz="30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480"/>
              </a:spcBef>
              <a:buClr>
                <a:schemeClr val="lt2"/>
              </a:buClr>
              <a:buSzPct val="100000"/>
              <a:buFont typeface="Trebuchet MS"/>
              <a:defRPr sz="24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>
              <a:spcBef>
                <a:spcPts val="480"/>
              </a:spcBef>
              <a:buClr>
                <a:schemeClr val="lt2"/>
              </a:buClr>
              <a:buSzPct val="100000"/>
              <a:buFont typeface="Trebuchet MS"/>
              <a:defRPr sz="24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>
              <a:spcBef>
                <a:spcPts val="360"/>
              </a:spcBef>
              <a:buClr>
                <a:schemeClr val="lt2"/>
              </a:buClr>
              <a:buSzPct val="100000"/>
              <a:buFont typeface="Trebuchet MS"/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>
              <a:spcBef>
                <a:spcPts val="360"/>
              </a:spcBef>
              <a:buClr>
                <a:schemeClr val="lt2"/>
              </a:buClr>
              <a:buSzPct val="100000"/>
              <a:buFont typeface="Trebuchet MS"/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>
              <a:spcBef>
                <a:spcPts val="360"/>
              </a:spcBef>
              <a:buClr>
                <a:schemeClr val="lt2"/>
              </a:buClr>
              <a:buSzPct val="100000"/>
              <a:buFont typeface="Trebuchet MS"/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>
              <a:spcBef>
                <a:spcPts val="360"/>
              </a:spcBef>
              <a:buClr>
                <a:schemeClr val="lt2"/>
              </a:buClr>
              <a:buSzPct val="100000"/>
              <a:buFont typeface="Trebuchet MS"/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>
              <a:spcBef>
                <a:spcPts val="360"/>
              </a:spcBef>
              <a:buClr>
                <a:schemeClr val="lt2"/>
              </a:buClr>
              <a:buSzPct val="100000"/>
              <a:buFont typeface="Trebuchet MS"/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>
              <a:spcBef>
                <a:spcPts val="360"/>
              </a:spcBef>
              <a:buClr>
                <a:schemeClr val="lt2"/>
              </a:buClr>
              <a:buSzPct val="100000"/>
              <a:buFont typeface="Trebuchet MS"/>
              <a:defRPr sz="18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7" Type="http://schemas.openxmlformats.org/officeDocument/2006/relationships/image" Target="../media/image2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0.jpg"/><Relationship Id="rId5" Type="http://schemas.openxmlformats.org/officeDocument/2006/relationships/image" Target="../media/image19.jpg"/><Relationship Id="rId4" Type="http://schemas.openxmlformats.org/officeDocument/2006/relationships/image" Target="../media/image1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 rot="-183804">
            <a:off x="1035602" y="1005108"/>
            <a:ext cx="7763693" cy="106799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Dairy Cattle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 rot="-186992">
            <a:off x="1102116" y="2348618"/>
            <a:ext cx="7576304" cy="39394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Veterinary Science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 rot="-90017">
            <a:off x="999515" y="4338182"/>
            <a:ext cx="5568708" cy="355283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Guernsey</a:t>
            </a:r>
          </a:p>
        </p:txBody>
      </p:sp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32037"/>
            <a:ext cx="3549825" cy="24981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06975" y="0"/>
            <a:ext cx="3549825" cy="2434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Shape 8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438025" y="2351025"/>
            <a:ext cx="2544000" cy="2139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Shape 8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96950" y="2013675"/>
            <a:ext cx="3226415" cy="2139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 rot="-90017">
            <a:off x="990770" y="3959528"/>
            <a:ext cx="5568708" cy="73429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Jersey</a:t>
            </a:r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6675" y="225075"/>
            <a:ext cx="3275924" cy="2467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Shape 8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71125" y="225075"/>
            <a:ext cx="3027774" cy="2164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Shape 9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707325" y="2220775"/>
            <a:ext cx="3118299" cy="2338724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Shape 9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85450" y="2220775"/>
            <a:ext cx="2934199" cy="2104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 rot="-90017">
            <a:off x="1207220" y="4123664"/>
            <a:ext cx="5568708" cy="627075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rgbClr val="F3F3F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Ayrshire</a:t>
            </a:r>
          </a:p>
        </p:txBody>
      </p:sp>
      <p:pic>
        <p:nvPicPr>
          <p:cNvPr id="97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3557975" cy="260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13075" y="-113700"/>
            <a:ext cx="3446049" cy="260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02175" y="2490075"/>
            <a:ext cx="2956949" cy="199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Shape 10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197775" y="1887100"/>
            <a:ext cx="3256399" cy="2428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 rot="-90017">
            <a:off x="999515" y="4338182"/>
            <a:ext cx="5568708" cy="355283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Brown Swiss</a:t>
            </a:r>
          </a:p>
        </p:txBody>
      </p:sp>
      <p:pic>
        <p:nvPicPr>
          <p:cNvPr id="106" name="Shape 1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3451549" cy="2514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Shape 10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58950" y="0"/>
            <a:ext cx="3385049" cy="2514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Shape 10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355600" y="2301050"/>
            <a:ext cx="3385050" cy="2305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Shape 10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875575" y="1944650"/>
            <a:ext cx="3037799" cy="2242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 rot="-90017">
            <a:off x="999515" y="4338182"/>
            <a:ext cx="5568708" cy="355283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Holstein</a:t>
            </a:r>
          </a:p>
        </p:txBody>
      </p:sp>
      <p:pic>
        <p:nvPicPr>
          <p:cNvPr id="115" name="Shape 1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3258350" cy="2411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Shape 1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03413" y="23825"/>
            <a:ext cx="3015286" cy="2024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Shape 1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742187" y="2189049"/>
            <a:ext cx="3161150" cy="2305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Shape 1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258350" y="81350"/>
            <a:ext cx="2874799" cy="1909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Shape 11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083800" y="1990650"/>
            <a:ext cx="1910125" cy="2551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riendly">
  <a:themeElements>
    <a:clrScheme name="Custom 432">
      <a:dk1>
        <a:srgbClr val="CA0001"/>
      </a:dk1>
      <a:lt1>
        <a:srgbClr val="ECE47C"/>
      </a:lt1>
      <a:dk2>
        <a:srgbClr val="000000"/>
      </a:dk2>
      <a:lt2>
        <a:srgbClr val="FFFFFF"/>
      </a:lt2>
      <a:accent1>
        <a:srgbClr val="E26F01"/>
      </a:accent1>
      <a:accent2>
        <a:srgbClr val="723C75"/>
      </a:accent2>
      <a:accent3>
        <a:srgbClr val="69B19F"/>
      </a:accent3>
      <a:accent4>
        <a:srgbClr val="BC5828"/>
      </a:accent4>
      <a:accent5>
        <a:srgbClr val="800000"/>
      </a:accent5>
      <a:accent6>
        <a:srgbClr val="333333"/>
      </a:accent6>
      <a:hlink>
        <a:srgbClr val="ECE47C"/>
      </a:hlink>
      <a:folHlink>
        <a:srgbClr val="FF51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On-screen Show (16:9)</PresentationFormat>
  <Paragraphs>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friendly</vt:lpstr>
      <vt:lpstr>Dairy Cattle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Dairy Cattle</dc:title>
  <dc:creator>ADAM MARTIN</dc:creator>
  <cp:lastModifiedBy>ADAM MARTIN</cp:lastModifiedBy>
  <cp:revision>1</cp:revision>
  <dcterms:modified xsi:type="dcterms:W3CDTF">2016-01-28T00:54:26Z</dcterms:modified>
</cp:coreProperties>
</file>