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70" d="100"/>
          <a:sy n="70" d="100"/>
        </p:scale>
        <p:origin x="11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Small Mammal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Chinchilla-540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9250"/>
            <a:ext cx="4800600" cy="3600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8100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Degus</a:t>
            </a:r>
            <a:r>
              <a:rPr lang="en-US" dirty="0" smtClean="0"/>
              <a:t>- 541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3865775" cy="289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0"/>
            <a:ext cx="4038600" cy="26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Ferret- 542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4343400" cy="25323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581400"/>
            <a:ext cx="3810000" cy="27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Gerbils-543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800600" cy="3200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733800"/>
            <a:ext cx="3922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Guinea Pig- 544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657600" cy="24359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00200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Hamster- 545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3238500" cy="2501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810000"/>
            <a:ext cx="3581400" cy="27050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954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Hedgehog- 546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90800"/>
            <a:ext cx="3606800" cy="2247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24000"/>
            <a:ext cx="5029200" cy="3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Sugar Glider- 547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648200" cy="2933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3783396" cy="3467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43387"/>
            <a:ext cx="4648200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16</Words>
  <Application>Microsoft Office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Office Theme</vt:lpstr>
      <vt:lpstr>        Small Mammal Identification Vet Science CDE </vt:lpstr>
      <vt:lpstr>Chinchilla-540</vt:lpstr>
      <vt:lpstr>Degus- 541</vt:lpstr>
      <vt:lpstr>Ferret- 542</vt:lpstr>
      <vt:lpstr>Gerbils-543</vt:lpstr>
      <vt:lpstr>Guinea Pig- 544</vt:lpstr>
      <vt:lpstr>Hamster- 545</vt:lpstr>
      <vt:lpstr>Hedgehog- 546</vt:lpstr>
      <vt:lpstr>Sugar Glider- 547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ADAM MARTIN</cp:lastModifiedBy>
  <cp:revision>57</cp:revision>
  <dcterms:created xsi:type="dcterms:W3CDTF">2014-04-02T13:25:05Z</dcterms:created>
  <dcterms:modified xsi:type="dcterms:W3CDTF">2016-01-28T14:49:31Z</dcterms:modified>
</cp:coreProperties>
</file>