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D90E230-900C-4FCB-9745-28801CDFFDD0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6E59CB38-C317-4211-AC30-E5324ACDC94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Dog Breeds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Chow </a:t>
            </a:r>
            <a:r>
              <a:rPr lang="en-US" sz="5400" dirty="0" err="1" smtClean="0"/>
              <a:t>Chow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Powerful, sturdy, squarely built, upstanding dog of artic type, medium in size with strong muscular development and heavy bone</a:t>
            </a:r>
          </a:p>
          <a:p>
            <a:r>
              <a:rPr lang="en-US" sz="2800" dirty="0" smtClean="0"/>
              <a:t>Clear colored, solid or solid with lighter shadings in the ruff, tail and feathering. Colors are red, black, blue, cinnamon and cream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5000"/>
            <a:ext cx="3951674" cy="2924239"/>
          </a:xfrm>
        </p:spPr>
      </p:pic>
    </p:spTree>
    <p:extLst>
      <p:ext uri="{BB962C8B-B14F-4D97-AF65-F5344CB8AC3E}">
        <p14:creationId xmlns:p14="http://schemas.microsoft.com/office/powerpoint/2010/main" val="27375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Cocker Spaniel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990600"/>
            <a:ext cx="3962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Sturdy, compact body and a cleanly chiseled and refined head, with he overall dog complete balance and ideal of size.</a:t>
            </a:r>
          </a:p>
          <a:p>
            <a:r>
              <a:rPr lang="en-US" sz="2800" dirty="0" smtClean="0"/>
              <a:t>Colors can be black variety, any solid color other than black, </a:t>
            </a:r>
            <a:r>
              <a:rPr lang="en-US" sz="2800" dirty="0" err="1" smtClean="0"/>
              <a:t>parti</a:t>
            </a:r>
            <a:r>
              <a:rPr lang="en-US" sz="2800" dirty="0" smtClean="0"/>
              <a:t>-color variety or they can have tan points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1887537"/>
            <a:ext cx="3175000" cy="3175000"/>
          </a:xfrm>
        </p:spPr>
      </p:pic>
    </p:spTree>
    <p:extLst>
      <p:ext uri="{BB962C8B-B14F-4D97-AF65-F5344CB8AC3E}">
        <p14:creationId xmlns:p14="http://schemas.microsoft.com/office/powerpoint/2010/main" val="36151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Dachshund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343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 to ground, long in body and short of leg, with robust muscular development; the skin is elastic and pliable without excessive wrinkling</a:t>
            </a:r>
          </a:p>
          <a:p>
            <a:r>
              <a:rPr lang="en-US" sz="2800" dirty="0" smtClean="0"/>
              <a:t>Three varieties of coats: smooth, wirehaired and longhaired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46084"/>
            <a:ext cx="3657600" cy="2457907"/>
          </a:xfrm>
        </p:spPr>
      </p:pic>
    </p:spTree>
    <p:extLst>
      <p:ext uri="{BB962C8B-B14F-4D97-AF65-F5344CB8AC3E}">
        <p14:creationId xmlns:p14="http://schemas.microsoft.com/office/powerpoint/2010/main" val="28278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Dalmatian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536192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Distinctively spotted dog; poised and alert; strong, muscular and active; free of shyness; intelligent in expression; symmetrical in outline and without exaggeration or coarseness.</a:t>
            </a:r>
          </a:p>
          <a:p>
            <a:r>
              <a:rPr lang="en-US" sz="2800" dirty="0" smtClean="0"/>
              <a:t>White with black or liver spots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0"/>
            <a:ext cx="3533030" cy="2646362"/>
          </a:xfrm>
        </p:spPr>
      </p:pic>
    </p:spTree>
    <p:extLst>
      <p:ext uri="{BB962C8B-B14F-4D97-AF65-F5344CB8AC3E}">
        <p14:creationId xmlns:p14="http://schemas.microsoft.com/office/powerpoint/2010/main" val="13993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274638"/>
            <a:ext cx="396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Doberman Pinscher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542544"/>
            <a:ext cx="4876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Appearance is a dog of medium size, with a body that is square.</a:t>
            </a:r>
          </a:p>
          <a:p>
            <a:r>
              <a:rPr lang="en-US" sz="2800" dirty="0" smtClean="0"/>
              <a:t>Colors: black, red, blue, and fawn</a:t>
            </a:r>
          </a:p>
          <a:p>
            <a:r>
              <a:rPr lang="en-US" sz="2800" dirty="0" smtClean="0"/>
              <a:t>Markings: rust, sharply defined, appearing above each eye and on muzzle, throat and forechest, on all legs and feet, and below tail; white patch on chest occasionally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46" y="1796892"/>
            <a:ext cx="3323254" cy="2927508"/>
          </a:xfrm>
        </p:spPr>
      </p:pic>
    </p:spTree>
    <p:extLst>
      <p:ext uri="{BB962C8B-B14F-4D97-AF65-F5344CB8AC3E}">
        <p14:creationId xmlns:p14="http://schemas.microsoft.com/office/powerpoint/2010/main" val="33260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English Cocker spaniel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dog of balance, both standing and moving, without exaggeration in any part, the whole worth more than the sum of its parts</a:t>
            </a:r>
          </a:p>
          <a:p>
            <a:r>
              <a:rPr lang="en-US" sz="2800" dirty="0" smtClean="0"/>
              <a:t>Solid colors of black, liver or shades or red and </a:t>
            </a:r>
            <a:r>
              <a:rPr lang="en-US" sz="2800" dirty="0" err="1" smtClean="0"/>
              <a:t>parti</a:t>
            </a:r>
            <a:r>
              <a:rPr lang="en-US" sz="2800" dirty="0" smtClean="0"/>
              <a:t>-colors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79350" cy="3074987"/>
          </a:xfrm>
        </p:spPr>
      </p:pic>
    </p:spTree>
    <p:extLst>
      <p:ext uri="{BB962C8B-B14F-4D97-AF65-F5344CB8AC3E}">
        <p14:creationId xmlns:p14="http://schemas.microsoft.com/office/powerpoint/2010/main" val="30261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Golden Retriever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143000"/>
            <a:ext cx="4495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A symmetrical, powerful, active dog, sound and well put together, not clumsy nor long in the leg, displaying a kindly expression and possessing a personality that is eager, alert and self confident</a:t>
            </a:r>
          </a:p>
          <a:p>
            <a:r>
              <a:rPr lang="en-US" sz="2800" dirty="0" smtClean="0"/>
              <a:t>Rich, lustrous golden of various shades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01514"/>
            <a:ext cx="3657600" cy="2947047"/>
          </a:xfrm>
        </p:spPr>
      </p:pic>
    </p:spTree>
    <p:extLst>
      <p:ext uri="{BB962C8B-B14F-4D97-AF65-F5344CB8AC3E}">
        <p14:creationId xmlns:p14="http://schemas.microsoft.com/office/powerpoint/2010/main" val="23703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Great Dane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Dignity, strength and elegance with great size and a powerful, well-formed, smoothly muscled body.</a:t>
            </a:r>
          </a:p>
          <a:p>
            <a:r>
              <a:rPr lang="en-US" sz="2800" dirty="0" smtClean="0"/>
              <a:t>Colors are brindle, fawn, blue, black, harlequin, and mantle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30" y="1536700"/>
            <a:ext cx="3101340" cy="3876675"/>
          </a:xfrm>
        </p:spPr>
      </p:pic>
    </p:spTree>
    <p:extLst>
      <p:ext uri="{BB962C8B-B14F-4D97-AF65-F5344CB8AC3E}">
        <p14:creationId xmlns:p14="http://schemas.microsoft.com/office/powerpoint/2010/main" val="26764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Labrador Retriever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Strongly built, medium-sized, short-coupled, possessing a </a:t>
            </a:r>
            <a:r>
              <a:rPr lang="en-US" sz="2800" dirty="0"/>
              <a:t>s</a:t>
            </a:r>
            <a:r>
              <a:rPr lang="en-US" sz="2800" dirty="0" smtClean="0"/>
              <a:t>ound, athletic, well-balanced conformation</a:t>
            </a:r>
          </a:p>
          <a:p>
            <a:r>
              <a:rPr lang="en-US" sz="2800" dirty="0" smtClean="0"/>
              <a:t>Coat colors are black, yellow and chocolate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7584"/>
            <a:ext cx="3657600" cy="3014907"/>
          </a:xfrm>
        </p:spPr>
      </p:pic>
    </p:spTree>
    <p:extLst>
      <p:ext uri="{BB962C8B-B14F-4D97-AF65-F5344CB8AC3E}">
        <p14:creationId xmlns:p14="http://schemas.microsoft.com/office/powerpoint/2010/main" val="3163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Lhasa </a:t>
            </a:r>
            <a:r>
              <a:rPr lang="en-US" sz="5400" dirty="0" err="1" smtClean="0"/>
              <a:t>Apso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371600"/>
            <a:ext cx="4572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Small, hardy breed with a beautiful cloak of hair that parts down their back from head to tail</a:t>
            </a:r>
          </a:p>
          <a:p>
            <a:r>
              <a:rPr lang="en-US" sz="2800" dirty="0" smtClean="0"/>
              <a:t>All colors are accepted with or without dark tips to ears and beard</a:t>
            </a:r>
          </a:p>
          <a:p>
            <a:r>
              <a:rPr lang="en-US" sz="2800" dirty="0" smtClean="0"/>
              <a:t>Coat is very dense and of a good length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80" y="1499932"/>
            <a:ext cx="3358820" cy="3224467"/>
          </a:xfrm>
        </p:spPr>
      </p:pic>
    </p:spTree>
    <p:extLst>
      <p:ext uri="{BB962C8B-B14F-4D97-AF65-F5344CB8AC3E}">
        <p14:creationId xmlns:p14="http://schemas.microsoft.com/office/powerpoint/2010/main" val="5652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"/>
            <a:ext cx="6019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Australian Cattle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85800"/>
            <a:ext cx="46482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Prime function is the control and movement of cattle in both wide open and confined areas</a:t>
            </a:r>
          </a:p>
          <a:p>
            <a:r>
              <a:rPr lang="en-US" sz="2800" dirty="0" smtClean="0"/>
              <a:t>Color should be blue, blue-mottled or blue speckled with or without markings, or good even red speckle all over, including the undercoat, with or without darker markings on the head.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97113"/>
            <a:ext cx="3657600" cy="3355848"/>
          </a:xfrm>
        </p:spPr>
      </p:pic>
    </p:spTree>
    <p:extLst>
      <p:ext uri="{BB962C8B-B14F-4D97-AF65-F5344CB8AC3E}">
        <p14:creationId xmlns:p14="http://schemas.microsoft.com/office/powerpoint/2010/main" val="15619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Pomeranian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Compact, short-backed, active toy dog</a:t>
            </a:r>
          </a:p>
          <a:p>
            <a:r>
              <a:rPr lang="en-US" sz="2800" dirty="0" smtClean="0"/>
              <a:t>Cocky, commanding and animated as he gaits</a:t>
            </a:r>
          </a:p>
          <a:p>
            <a:r>
              <a:rPr lang="en-US" sz="2800" dirty="0" smtClean="0"/>
              <a:t>All color, patterns and variations are seen in this breed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16569"/>
            <a:ext cx="3657600" cy="2916936"/>
          </a:xfrm>
        </p:spPr>
      </p:pic>
    </p:spTree>
    <p:extLst>
      <p:ext uri="{BB962C8B-B14F-4D97-AF65-F5344CB8AC3E}">
        <p14:creationId xmlns:p14="http://schemas.microsoft.com/office/powerpoint/2010/main" val="29438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Poodle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Very active, intelligent and elegant-appearing dog, squarely built and well proportioned</a:t>
            </a:r>
          </a:p>
          <a:p>
            <a:r>
              <a:rPr lang="en-US" sz="2800" dirty="0" smtClean="0"/>
              <a:t>The coat is an even and solid color of white, black, apricot and gray.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984375"/>
            <a:ext cx="3429000" cy="2981325"/>
          </a:xfrm>
        </p:spPr>
      </p:pic>
    </p:spTree>
    <p:extLst>
      <p:ext uri="{BB962C8B-B14F-4D97-AF65-F5344CB8AC3E}">
        <p14:creationId xmlns:p14="http://schemas.microsoft.com/office/powerpoint/2010/main" val="3947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Pug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Square and </a:t>
            </a:r>
            <a:r>
              <a:rPr lang="en-US" sz="2800" dirty="0" err="1" smtClean="0"/>
              <a:t>cobby</a:t>
            </a:r>
            <a:r>
              <a:rPr lang="en-US" sz="2800" dirty="0" smtClean="0"/>
              <a:t> breed comes in fawn, silver fawn, apricot fawn or black, with a well defined “mask” on his muzzle</a:t>
            </a:r>
          </a:p>
          <a:p>
            <a:r>
              <a:rPr lang="en-US" sz="2800" dirty="0" smtClean="0"/>
              <a:t>One of the oldest dog breeds.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3056"/>
            <a:ext cx="3657600" cy="2843962"/>
          </a:xfrm>
        </p:spPr>
      </p:pic>
    </p:spTree>
    <p:extLst>
      <p:ext uri="{BB962C8B-B14F-4D97-AF65-F5344CB8AC3E}">
        <p14:creationId xmlns:p14="http://schemas.microsoft.com/office/powerpoint/2010/main" val="16686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Rottweiler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Medium large, robust and powerful dog, black with clearly defined rust markings.</a:t>
            </a:r>
          </a:p>
          <a:p>
            <a:r>
              <a:rPr lang="en-US" sz="2800" dirty="0" smtClean="0"/>
              <a:t>Very protective of their territory and do not welcome strangers.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16797"/>
            <a:ext cx="3048000" cy="2316480"/>
          </a:xfrm>
        </p:spPr>
      </p:pic>
    </p:spTree>
    <p:extLst>
      <p:ext uri="{BB962C8B-B14F-4D97-AF65-F5344CB8AC3E}">
        <p14:creationId xmlns:p14="http://schemas.microsoft.com/office/powerpoint/2010/main" val="30085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Shetland Sheepdog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536192"/>
            <a:ext cx="39624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Essentially a working Collie in miniature.</a:t>
            </a:r>
          </a:p>
          <a:p>
            <a:r>
              <a:rPr lang="en-US" sz="2800" dirty="0" smtClean="0"/>
              <a:t>Rough-coated, longhaired working dog</a:t>
            </a:r>
          </a:p>
          <a:p>
            <a:r>
              <a:rPr lang="en-US" sz="2800" dirty="0" smtClean="0"/>
              <a:t>Coat can be black, blue merle or sable, marked with varying amounts of white and/or tan.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75421"/>
            <a:ext cx="3657600" cy="2999232"/>
          </a:xfrm>
        </p:spPr>
      </p:pic>
    </p:spTree>
    <p:extLst>
      <p:ext uri="{BB962C8B-B14F-4D97-AF65-F5344CB8AC3E}">
        <p14:creationId xmlns:p14="http://schemas.microsoft.com/office/powerpoint/2010/main" val="31780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Shih Tzu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A compact and solid dog, its long, flowing double coat is its most distinctive feature.</a:t>
            </a:r>
          </a:p>
          <a:p>
            <a:r>
              <a:rPr lang="en-US" sz="2800" dirty="0" smtClean="0"/>
              <a:t>All colors are seen with this breed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9526"/>
            <a:ext cx="3657600" cy="2831023"/>
          </a:xfrm>
        </p:spPr>
      </p:pic>
    </p:spTree>
    <p:extLst>
      <p:ext uri="{BB962C8B-B14F-4D97-AF65-F5344CB8AC3E}">
        <p14:creationId xmlns:p14="http://schemas.microsoft.com/office/powerpoint/2010/main" val="90123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Welsh Corgi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43000"/>
            <a:ext cx="36576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Low-set, strong, sturdily built and active, giving an impression of substance and stamina in a small space</a:t>
            </a:r>
          </a:p>
          <a:p>
            <a:r>
              <a:rPr lang="en-US" sz="2800" dirty="0" smtClean="0"/>
              <a:t>Coat can be red, sable, fawn, black, and tan with or without white markings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57600"/>
            <a:ext cx="2862728" cy="2376205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790825" cy="238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93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Yorkshire  Terrier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Have long, luxurious blue and tan coats.</a:t>
            </a:r>
          </a:p>
          <a:p>
            <a:r>
              <a:rPr lang="en-US" sz="2800" dirty="0" smtClean="0"/>
              <a:t>Coat is parted on the face and from the base of the skull to the end of the tail and hangs evenly and quite straight down each side of body.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08608"/>
            <a:ext cx="3657600" cy="3332859"/>
          </a:xfrm>
        </p:spPr>
      </p:pic>
    </p:spTree>
    <p:extLst>
      <p:ext uri="{BB962C8B-B14F-4D97-AF65-F5344CB8AC3E}">
        <p14:creationId xmlns:p14="http://schemas.microsoft.com/office/powerpoint/2010/main" val="35303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8862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Bassett Hound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618744"/>
            <a:ext cx="41910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Short-legged dog, heavier in bone, size considered, than any other breed of dog, and while its movement is deliberate, it is in no sense clumsy</a:t>
            </a:r>
          </a:p>
          <a:p>
            <a:r>
              <a:rPr lang="en-US" sz="2800" dirty="0" smtClean="0"/>
              <a:t>The coat is hard, smooth and short and the skin is loose and elastic. Any color and markings are common.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94293"/>
            <a:ext cx="3657600" cy="2761488"/>
          </a:xfrm>
        </p:spPr>
      </p:pic>
    </p:spTree>
    <p:extLst>
      <p:ext uri="{BB962C8B-B14F-4D97-AF65-F5344CB8AC3E}">
        <p14:creationId xmlns:p14="http://schemas.microsoft.com/office/powerpoint/2010/main" val="250123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Beagle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Sturdy hunting dog, should look like a foxhound in miniature</a:t>
            </a:r>
          </a:p>
          <a:p>
            <a:r>
              <a:rPr lang="en-US" sz="2800" dirty="0" smtClean="0"/>
              <a:t>A close, hard, hound coat of medium length</a:t>
            </a:r>
          </a:p>
          <a:p>
            <a:r>
              <a:rPr lang="en-US" sz="2800" dirty="0" smtClean="0"/>
              <a:t>Any true hound color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1905000"/>
            <a:ext cx="3922183" cy="2941637"/>
          </a:xfrm>
        </p:spPr>
      </p:pic>
    </p:spTree>
    <p:extLst>
      <p:ext uri="{BB962C8B-B14F-4D97-AF65-F5344CB8AC3E}">
        <p14:creationId xmlns:p14="http://schemas.microsoft.com/office/powerpoint/2010/main" val="1652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Bloodhound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066800"/>
            <a:ext cx="4800600" cy="4194048"/>
          </a:xfrm>
        </p:spPr>
        <p:txBody>
          <a:bodyPr>
            <a:noAutofit/>
          </a:bodyPr>
          <a:lstStyle/>
          <a:p>
            <a:r>
              <a:rPr lang="en-US" sz="2800" dirty="0" smtClean="0"/>
              <a:t>Possesses, in a most marked degree, every point and characteristic of those dogs which hunt together by scent</a:t>
            </a:r>
          </a:p>
          <a:p>
            <a:r>
              <a:rPr lang="en-US" sz="2800" dirty="0" smtClean="0"/>
              <a:t>The colors are black and tan, liver and tan and red; the darker colors being sometimes interspersed with lighter or badger-colored hair and sometimes flecked with white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5" y="1600200"/>
            <a:ext cx="3474719" cy="2895600"/>
          </a:xfrm>
        </p:spPr>
      </p:pic>
    </p:spTree>
    <p:extLst>
      <p:ext uri="{BB962C8B-B14F-4D97-AF65-F5344CB8AC3E}">
        <p14:creationId xmlns:p14="http://schemas.microsoft.com/office/powerpoint/2010/main" val="33417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Border Collie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4724400" cy="4117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Well balanced, medium-sized dog of athletic appearance, displaying style and agility in equal measure with soundness and strength</a:t>
            </a:r>
          </a:p>
          <a:p>
            <a:r>
              <a:rPr lang="en-US" sz="2800" dirty="0" smtClean="0"/>
              <a:t>Appears in all colors or combination of colors and or markings. Solid color, bi-color, tri-color, merle and sable dogs are all acceptable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90077"/>
            <a:ext cx="3352800" cy="2682240"/>
          </a:xfrm>
        </p:spPr>
      </p:pic>
    </p:spTree>
    <p:extLst>
      <p:ext uri="{BB962C8B-B14F-4D97-AF65-F5344CB8AC3E}">
        <p14:creationId xmlns:p14="http://schemas.microsoft.com/office/powerpoint/2010/main" val="12402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Boxer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Ideal boxer is a medium-sized, square-built dog of good substance with short back, strong limbs, and short, tight fitting coat.</a:t>
            </a:r>
          </a:p>
          <a:p>
            <a:r>
              <a:rPr lang="en-US" sz="2800" dirty="0" smtClean="0"/>
              <a:t>Colors are fawn and brindle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37306"/>
            <a:ext cx="3657600" cy="3275462"/>
          </a:xfrm>
        </p:spPr>
      </p:pic>
    </p:spTree>
    <p:extLst>
      <p:ext uri="{BB962C8B-B14F-4D97-AF65-F5344CB8AC3E}">
        <p14:creationId xmlns:p14="http://schemas.microsoft.com/office/powerpoint/2010/main" val="23075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Bulldog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536192"/>
            <a:ext cx="4876800" cy="3877056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Perfect bulldog is medium size and smooth coat; with heavy, thick-set, low-swung body, massive short-faced head, wide shoulders and sturdy limbs</a:t>
            </a:r>
          </a:p>
          <a:p>
            <a:r>
              <a:rPr lang="en-US" sz="2800" dirty="0" smtClean="0"/>
              <a:t>The various colors are red brindle, all other brindles, solid white, solid red, fawn or fallow, and piebald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0"/>
            <a:ext cx="3086100" cy="2962656"/>
          </a:xfrm>
        </p:spPr>
      </p:pic>
    </p:spTree>
    <p:extLst>
      <p:ext uri="{BB962C8B-B14F-4D97-AF65-F5344CB8AC3E}">
        <p14:creationId xmlns:p14="http://schemas.microsoft.com/office/powerpoint/2010/main" val="18429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Chihuahua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Graceful, alert, swift moving compact little dog with saucy expression, and with terrier-like qualities of temperament</a:t>
            </a:r>
          </a:p>
          <a:p>
            <a:r>
              <a:rPr lang="en-US" sz="2800" dirty="0" smtClean="0"/>
              <a:t>Any color- solid, marked or splashed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040" y="1536700"/>
            <a:ext cx="2878719" cy="3876675"/>
          </a:xfrm>
        </p:spPr>
      </p:pic>
    </p:spTree>
    <p:extLst>
      <p:ext uri="{BB962C8B-B14F-4D97-AF65-F5344CB8AC3E}">
        <p14:creationId xmlns:p14="http://schemas.microsoft.com/office/powerpoint/2010/main" val="42476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112</TotalTime>
  <Words>1028</Words>
  <Application>Microsoft Office PowerPoint</Application>
  <PresentationFormat>On-screen Show (4:3)</PresentationFormat>
  <Paragraphs>84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Urban Pop</vt:lpstr>
      <vt:lpstr>Dog Breeds</vt:lpstr>
      <vt:lpstr>Australian Cattle </vt:lpstr>
      <vt:lpstr>Bassett Hound</vt:lpstr>
      <vt:lpstr>Beagle</vt:lpstr>
      <vt:lpstr>Bloodhound</vt:lpstr>
      <vt:lpstr>Border Collie</vt:lpstr>
      <vt:lpstr>Boxer</vt:lpstr>
      <vt:lpstr>Bulldog</vt:lpstr>
      <vt:lpstr>Chihuahua</vt:lpstr>
      <vt:lpstr>Chow Chow</vt:lpstr>
      <vt:lpstr>Cocker Spaniel</vt:lpstr>
      <vt:lpstr>Dachshund</vt:lpstr>
      <vt:lpstr>Dalmatian</vt:lpstr>
      <vt:lpstr>Doberman Pinscher</vt:lpstr>
      <vt:lpstr>English Cocker spaniel</vt:lpstr>
      <vt:lpstr>Golden Retriever</vt:lpstr>
      <vt:lpstr>Great Dane</vt:lpstr>
      <vt:lpstr>Labrador Retriever</vt:lpstr>
      <vt:lpstr>Lhasa Apso</vt:lpstr>
      <vt:lpstr>Pomeranian</vt:lpstr>
      <vt:lpstr>Poodle</vt:lpstr>
      <vt:lpstr>Pug</vt:lpstr>
      <vt:lpstr>Rottweiler</vt:lpstr>
      <vt:lpstr>Shetland Sheepdog</vt:lpstr>
      <vt:lpstr>Shih Tzu</vt:lpstr>
      <vt:lpstr>Welsh Corgi</vt:lpstr>
      <vt:lpstr>Yorkshire  Terrier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Breeds</dc:title>
  <dc:creator>Ljlab</dc:creator>
  <cp:lastModifiedBy>ADAM MARTIN</cp:lastModifiedBy>
  <cp:revision>41</cp:revision>
  <dcterms:created xsi:type="dcterms:W3CDTF">2012-02-15T22:00:49Z</dcterms:created>
  <dcterms:modified xsi:type="dcterms:W3CDTF">2016-09-15T13:14:20Z</dcterms:modified>
</cp:coreProperties>
</file>