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E4BE08-A677-49FB-BAD9-1D130ABA4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691BF93-B91A-4934-8242-61048B03D66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4972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2" y="0"/>
            <a:ext cx="3231428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728"/>
            <a:ext cx="2783244" cy="278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44" y="4104729"/>
            <a:ext cx="2389632" cy="281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76" y="4104729"/>
            <a:ext cx="3986784" cy="2844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"/>
            <a:ext cx="36576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1"/>
            <a:ext cx="2399812" cy="167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6" y="2449167"/>
            <a:ext cx="2488754" cy="165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9" y="2438400"/>
            <a:ext cx="2133600" cy="1654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2" y="2438401"/>
            <a:ext cx="2134387" cy="1643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1828800"/>
            <a:ext cx="899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Equine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Friesian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1204"/>
            <a:ext cx="3886200" cy="29077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5334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Friesland in the northern Netherlands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Very long mane and tail that are never cut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Color is always black and only a white star on the forehead is permissible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375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Hackney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1778"/>
            <a:ext cx="3886200" cy="314782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441960"/>
            <a:ext cx="411480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May be any solid color including bay, brown, chestnut, and black. They often have white markings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Eyes and ears are expressive and should show alertness. They have a well shaped head with a slightly convex nose.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916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383280" cy="914400"/>
          </a:xfrm>
        </p:spPr>
        <p:txBody>
          <a:bodyPr/>
          <a:lstStyle/>
          <a:p>
            <a:r>
              <a:rPr lang="en-US" sz="5400" dirty="0" smtClean="0"/>
              <a:t>Hanoverian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066800"/>
            <a:ext cx="3383280" cy="329184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Germany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One of the oldest, most numerous and most successful warmblood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Chestnut, bay, brown, black and gray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90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383280" cy="914400"/>
          </a:xfrm>
        </p:spPr>
        <p:txBody>
          <a:bodyPr/>
          <a:lstStyle/>
          <a:p>
            <a:r>
              <a:rPr lang="en-US" sz="6000" dirty="0" smtClean="0"/>
              <a:t>Lipizzaner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7592"/>
            <a:ext cx="3886200" cy="3264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4800" y="152400"/>
            <a:ext cx="3754754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Grey is the dominant color of the Lipizzaner today. They are born dark, black-brown, brown or mouse-grey and turn white/Grey between ages 6-10.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Tail is carried high and like the mane , is thick and long.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42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Miniature Horse</a:t>
            </a:r>
            <a:endParaRPr lang="en-US" sz="4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76274" y="5334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Breed developed as pets for royalty in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Should exhibit same physical characteristics of horse relative to body size</a:t>
            </a:r>
            <a:endParaRPr lang="en-US" sz="28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6997"/>
            <a:ext cx="4038600" cy="30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3528"/>
            <a:ext cx="3383280" cy="914400"/>
          </a:xfrm>
        </p:spPr>
        <p:txBody>
          <a:bodyPr/>
          <a:lstStyle/>
          <a:p>
            <a:r>
              <a:rPr lang="en-US" sz="6600" dirty="0" smtClean="0"/>
              <a:t>Mustang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74" y="1000760"/>
            <a:ext cx="3922426" cy="31902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Feral horse now found in the Western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Full range of colors found in horses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800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Paint</a:t>
            </a:r>
            <a:endParaRPr lang="en-US" sz="4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10615"/>
            <a:ext cx="3803430" cy="3308985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Original registry established in 1963 for Quarter Horse with too much white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Two basic color patterns: tobiano and overo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393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Quarter Horse</a:t>
            </a:r>
            <a:endParaRPr lang="en-US" sz="36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31900"/>
            <a:ext cx="4229100" cy="327050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04800" y="9906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as a saddle horse with great speed over short distances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working cow horse of the ranches of the Southwest and West.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638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Shetland Pony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1527048"/>
            <a:ext cx="33832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May be draft or light horse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Maximum height of 11.2 hands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30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Shire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76274" y="8382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Draft horse native to central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Can be black, bay or gray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Widely used as a war horse and was well adapted to carry the excessive weight of armor.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03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381000"/>
            <a:ext cx="3383280" cy="914400"/>
          </a:xfrm>
        </p:spPr>
        <p:txBody>
          <a:bodyPr/>
          <a:lstStyle/>
          <a:p>
            <a:r>
              <a:rPr lang="en-US" sz="6000" dirty="0" smtClean="0"/>
              <a:t>Andalusian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81000" y="152400"/>
            <a:ext cx="3678554" cy="51236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Spanish Province of Andalusia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Distinguished appearance, usually appearing in the colors white and light gray and occasionally bay.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Flat or slightly convex nose, small ears and its head is set on a substantial neck</a:t>
            </a:r>
          </a:p>
          <a:p>
            <a:endParaRPr lang="en-US" dirty="0"/>
          </a:p>
        </p:txBody>
      </p:sp>
      <p:pic>
        <p:nvPicPr>
          <p:cNvPr id="5" name="il_fi" descr="http://www.horsetrader.com/foto/8456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1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87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Tennessee  Walking Horse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0150"/>
            <a:ext cx="3905250" cy="324752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33400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From Tennessee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General purpose horse for riding, driving and farm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Capable of naturally over striding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16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Thoroughbred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5425"/>
            <a:ext cx="4343400" cy="341927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Ideal Thoroughbred can not be described, “they run in all shapes and sizes”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Famous stallions include Secretariat, Northern Dancer and Bold Ruler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1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800600" y="143256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Appaloosa</a:t>
            </a:r>
            <a:endParaRPr lang="en-US" sz="54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152400"/>
            <a:ext cx="4800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Palouse River Country of the Northwest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Three distinctive characteristics: the eye is encircled by white; the skin is mottled irregularly with black and white, particularly around muzzle; hooves are narrowly striped vertically in black and white.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General purpose riding horse</a:t>
            </a:r>
            <a:endParaRPr lang="en-US" sz="2800" dirty="0"/>
          </a:p>
        </p:txBody>
      </p:sp>
      <p:pic>
        <p:nvPicPr>
          <p:cNvPr id="2" name="Picture 2" descr="http://www.deviantart.com/download/130945346/Appaloosa_3_by_DappledLigh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00200"/>
            <a:ext cx="4273550" cy="37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4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4384"/>
            <a:ext cx="3383280" cy="914400"/>
          </a:xfrm>
        </p:spPr>
        <p:txBody>
          <a:bodyPr/>
          <a:lstStyle/>
          <a:p>
            <a:pPr algn="ctr"/>
            <a:r>
              <a:rPr lang="en-US" sz="5400" dirty="0" smtClean="0"/>
              <a:t>Arabian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207920"/>
            <a:ext cx="3905250" cy="366888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6274" y="838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Arabia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Unsurpassed reputation for endurance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Solid colors are preferred: bay, brown, chestnut, gray and black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383280" cy="914400"/>
          </a:xfrm>
        </p:spPr>
        <p:txBody>
          <a:bodyPr/>
          <a:lstStyle/>
          <a:p>
            <a:pPr algn="ctr"/>
            <a:r>
              <a:rPr lang="en-US" sz="5400" dirty="0" smtClean="0"/>
              <a:t>Belgian</a:t>
            </a:r>
            <a:endParaRPr lang="en-US" sz="5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7775"/>
            <a:ext cx="4343400" cy="325755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676274" y="1219200"/>
            <a:ext cx="338328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Predominant color is light sorrel with flaxen mane and tail.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Easy to handle and very strong but less leg action than other breeds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467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Buckskin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309"/>
            <a:ext cx="3886200" cy="30156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609600"/>
            <a:ext cx="3383280" cy="329184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Originated from the Spanish Sorraia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Color is an indication of the superior genetic heritage they possess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Noted for their superior qualities and strength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45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Clydesdale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9700"/>
            <a:ext cx="4400550" cy="29337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28600" y="365760"/>
            <a:ext cx="3830954" cy="3291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Extensive white face and leg markings together with the “feathering” on the lower legs are very distinctive and create a bell bottomed effect.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Lighter weight than the Percherons and Belgians though just as tall.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47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383280" cy="914400"/>
          </a:xfrm>
        </p:spPr>
        <p:txBody>
          <a:bodyPr/>
          <a:lstStyle/>
          <a:p>
            <a:r>
              <a:rPr lang="en-US" sz="4800" dirty="0" smtClean="0"/>
              <a:t>Dutch Draft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752850" cy="26645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2400" y="76200"/>
            <a:ext cx="5105400" cy="4800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Holland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Used for heavy draft and farm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Should have a straight profile, short, lively ears, a strongly muscled front, good withers, a heavily muscled loin and hind quarters, with good muscle in the legs and good feet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Coat color is usually chestnut, bay or gray, and sometimes black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569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383280" cy="914400"/>
          </a:xfrm>
        </p:spPr>
        <p:txBody>
          <a:bodyPr/>
          <a:lstStyle/>
          <a:p>
            <a:pPr algn="ctr"/>
            <a:r>
              <a:rPr lang="en-US" sz="4400" dirty="0" smtClean="0"/>
              <a:t>Dutch Warmblood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6108"/>
            <a:ext cx="3886200" cy="25648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533400"/>
            <a:ext cx="3383280" cy="329184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Warmblood sport horse breed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Most are black, brown, bay, chestnut, or grey, and white markings are not uncommon.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Long legged with a smooth topline and dry, expressive head.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36346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93</TotalTime>
  <Words>638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 Pop</vt:lpstr>
      <vt:lpstr>PowerPoint Presentation</vt:lpstr>
      <vt:lpstr>Andalusian</vt:lpstr>
      <vt:lpstr>Appaloosa</vt:lpstr>
      <vt:lpstr>Arabian</vt:lpstr>
      <vt:lpstr>Belgian</vt:lpstr>
      <vt:lpstr>Buckskin</vt:lpstr>
      <vt:lpstr>Clydesdale</vt:lpstr>
      <vt:lpstr>Dutch Draft</vt:lpstr>
      <vt:lpstr>Dutch Warmblood</vt:lpstr>
      <vt:lpstr>Friesian</vt:lpstr>
      <vt:lpstr>Hackney</vt:lpstr>
      <vt:lpstr>Hanoverian</vt:lpstr>
      <vt:lpstr>Lipizzaner</vt:lpstr>
      <vt:lpstr>Miniature Horse</vt:lpstr>
      <vt:lpstr>Mustang</vt:lpstr>
      <vt:lpstr>Paint</vt:lpstr>
      <vt:lpstr>Quarter Horse</vt:lpstr>
      <vt:lpstr>Shetland Pony</vt:lpstr>
      <vt:lpstr>Shire</vt:lpstr>
      <vt:lpstr>Tennessee  Walking Horse</vt:lpstr>
      <vt:lpstr>Thoroughbred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ADAM MARTIN</cp:lastModifiedBy>
  <cp:revision>25</cp:revision>
  <dcterms:created xsi:type="dcterms:W3CDTF">2012-02-14T17:15:47Z</dcterms:created>
  <dcterms:modified xsi:type="dcterms:W3CDTF">2016-09-15T13:14:57Z</dcterms:modified>
</cp:coreProperties>
</file>