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4" autoAdjust="0"/>
    <p:restoredTop sz="94660"/>
  </p:normalViewPr>
  <p:slideViewPr>
    <p:cSldViewPr>
      <p:cViewPr varScale="1">
        <p:scale>
          <a:sx n="70" d="100"/>
          <a:sy n="70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87AAB0-1C77-4FD3-AFD2-78B7F8B2FC6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Livestock Breeds	</a:t>
            </a:r>
            <a:br>
              <a:rPr lang="en-US" dirty="0" smtClean="0"/>
            </a:br>
            <a:r>
              <a:rPr lang="en-US" dirty="0" smtClean="0"/>
              <a:t>Vet-Science </a:t>
            </a:r>
            <a:r>
              <a:rPr lang="en-US" dirty="0" err="1" smtClean="0"/>
              <a:t>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COVINGTON FFA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2276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3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" y="1371600"/>
            <a:ext cx="847781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1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5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6" y="1295400"/>
            <a:ext cx="86981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0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1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0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9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APPALOOSA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1" y="1371600"/>
            <a:ext cx="848540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1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AYRSHIRE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6765"/>
            <a:ext cx="8305800" cy="47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8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8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CLYDESDALE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4791"/>
            <a:ext cx="8382000" cy="50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6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HAFLINGER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4791"/>
            <a:ext cx="8610600" cy="515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7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9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0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1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FINO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2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PERCHERON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0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852"/>
            <a:ext cx="8305800" cy="524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SWISS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Saddlebred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40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Standardbred</a:t>
            </a:r>
            <a:r>
              <a:rPr lang="en-US" dirty="0" smtClean="0"/>
              <a:t> (w/cart)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5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Walking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72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Thoroughbred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964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3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Donkey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6482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57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82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8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5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88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LaMancha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68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Oberhasli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4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Pygmy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368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Saane</a:t>
            </a:r>
            <a:r>
              <a:rPr lang="en-US" dirty="0" err="1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37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Toggenburg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70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" y="1348409"/>
            <a:ext cx="8545551" cy="51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43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70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10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383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87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857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57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Ramboulliet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37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79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31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Suffolk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5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4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4730"/>
            <a:ext cx="8382000" cy="53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65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8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CHAROLAIS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9" y="1447800"/>
            <a:ext cx="85767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95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67</Words>
  <Application>Microsoft Office PowerPoint</Application>
  <PresentationFormat>On-screen Show (4:3)</PresentationFormat>
  <Paragraphs>55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Book Antiqua</vt:lpstr>
      <vt:lpstr>Lucida Sans</vt:lpstr>
      <vt:lpstr>Wingdings</vt:lpstr>
      <vt:lpstr>Wingdings 2</vt:lpstr>
      <vt:lpstr>Wingdings 3</vt:lpstr>
      <vt:lpstr>Apex</vt:lpstr>
      <vt:lpstr>Livestock Breeds  Vet-Science Cde</vt:lpstr>
      <vt:lpstr>AYRSHIRE </vt:lpstr>
      <vt:lpstr>BROWN SWISS</vt:lpstr>
      <vt:lpstr>GUERNSEY</vt:lpstr>
      <vt:lpstr>HOLSTEIN</vt:lpstr>
      <vt:lpstr>JERSEY</vt:lpstr>
      <vt:lpstr>ANGUS</vt:lpstr>
      <vt:lpstr>BRAHMAN</vt:lpstr>
      <vt:lpstr>CHAROLAIS</vt:lpstr>
      <vt:lpstr>HEREFORD</vt:lpstr>
      <vt:lpstr>SIMMENTAL</vt:lpstr>
      <vt:lpstr>SHORTHORN</vt:lpstr>
      <vt:lpstr>AMERICAN LANDRACE</vt:lpstr>
      <vt:lpstr>BERKSHIRE</vt:lpstr>
      <vt:lpstr>CHESTER WHITE</vt:lpstr>
      <vt:lpstr>DUROC</vt:lpstr>
      <vt:lpstr>HAMPSHIRE</vt:lpstr>
      <vt:lpstr>YORKSHIRE</vt:lpstr>
      <vt:lpstr>APPALOOSA</vt:lpstr>
      <vt:lpstr>ARABIAN</vt:lpstr>
      <vt:lpstr>BELGIAN</vt:lpstr>
      <vt:lpstr>CLYDESDALE</vt:lpstr>
      <vt:lpstr>HAFLINGER</vt:lpstr>
      <vt:lpstr>MINIATURE</vt:lpstr>
      <vt:lpstr>MORGAN</vt:lpstr>
      <vt:lpstr>PAINT</vt:lpstr>
      <vt:lpstr>PASO FINO</vt:lpstr>
      <vt:lpstr>PERCHERON</vt:lpstr>
      <vt:lpstr>QUARTER HORSE</vt:lpstr>
      <vt:lpstr>Saddlebred</vt:lpstr>
      <vt:lpstr>Standardbred (w/cart)</vt:lpstr>
      <vt:lpstr>Tennessee Walking Horse</vt:lpstr>
      <vt:lpstr>Thoroughbred</vt:lpstr>
      <vt:lpstr>Donkey </vt:lpstr>
      <vt:lpstr>Mule</vt:lpstr>
      <vt:lpstr>Alpine</vt:lpstr>
      <vt:lpstr>Nubian</vt:lpstr>
      <vt:lpstr>Angora</vt:lpstr>
      <vt:lpstr>Boer</vt:lpstr>
      <vt:lpstr>LaMancha</vt:lpstr>
      <vt:lpstr>Oberhasli</vt:lpstr>
      <vt:lpstr>Pygmy</vt:lpstr>
      <vt:lpstr>Saanen</vt:lpstr>
      <vt:lpstr>Toggenburg</vt:lpstr>
      <vt:lpstr>Cheviot</vt:lpstr>
      <vt:lpstr>Columbia</vt:lpstr>
      <vt:lpstr>Dorset</vt:lpstr>
      <vt:lpstr>Hampshire</vt:lpstr>
      <vt:lpstr>Jacob</vt:lpstr>
      <vt:lpstr>Merino</vt:lpstr>
      <vt:lpstr>Montadale</vt:lpstr>
      <vt:lpstr>Ramboulliet</vt:lpstr>
      <vt:lpstr>Southdown</vt:lpstr>
      <vt:lpstr>Suffolk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Breeds  Vet-Science Cde</dc:title>
  <dc:creator>Jerry Johnson</dc:creator>
  <cp:lastModifiedBy>ADAM MARTIN</cp:lastModifiedBy>
  <cp:revision>21</cp:revision>
  <dcterms:created xsi:type="dcterms:W3CDTF">2014-04-03T01:55:53Z</dcterms:created>
  <dcterms:modified xsi:type="dcterms:W3CDTF">2016-01-28T15:00:51Z</dcterms:modified>
</cp:coreProperties>
</file>