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456" y="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4496284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0"/>
            <a:ext cx="9144000" cy="5176499"/>
          </a:xfrm>
          <a:prstGeom prst="rect">
            <a:avLst/>
          </a:prstGeom>
          <a:gradFill>
            <a:gsLst>
              <a:gs pos="0">
                <a:srgbClr val="003171"/>
              </a:gs>
              <a:gs pos="100000">
                <a:srgbClr val="549FFF"/>
              </a:gs>
            </a:gsLst>
            <a:lin ang="792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/>
          <p:nvPr/>
        </p:nvSpPr>
        <p:spPr>
          <a:xfrm flipH="1">
            <a:off x="-3832" y="12039"/>
            <a:ext cx="10925833" cy="5165065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40784"/>
                </a:srgbClr>
              </a:gs>
              <a:gs pos="41000">
                <a:srgbClr val="003171">
                  <a:alpha val="94901"/>
                </a:srgbClr>
              </a:gs>
              <a:gs pos="100000">
                <a:srgbClr val="003171">
                  <a:alpha val="94901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14659" y="660"/>
            <a:ext cx="10500940" cy="5165065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/>
          <p:nvPr/>
        </p:nvSpPr>
        <p:spPr>
          <a:xfrm>
            <a:off x="-846666" y="-661"/>
            <a:ext cx="2167466" cy="5176308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" name="Shape 13"/>
          <p:cNvSpPr/>
          <p:nvPr/>
        </p:nvSpPr>
        <p:spPr>
          <a:xfrm rot="10800000" flipH="1">
            <a:off x="-524933" y="131"/>
            <a:ext cx="1403434" cy="5176308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1082040" y="1242060"/>
            <a:ext cx="7050900" cy="1102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1082040" y="2423159"/>
            <a:ext cx="7035899" cy="694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 lvl="1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 lvl="2" algn="r">
              <a:spcBef>
                <a:spcPts val="0"/>
              </a:spcBef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3pPr>
            <a:lvl4pPr lvl="3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 lvl="4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 lvl="5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 lvl="6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 lvl="7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 lvl="8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 rot="10800000" flipH="1">
            <a:off x="-348182" y="-16424"/>
            <a:ext cx="1723519" cy="5159924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/>
          <p:nvPr/>
        </p:nvSpPr>
        <p:spPr>
          <a:xfrm rot="10800000" flipH="1">
            <a:off x="-1118653" y="774"/>
            <a:ext cx="3100650" cy="5142725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/>
          <p:nvPr/>
        </p:nvSpPr>
        <p:spPr>
          <a:xfrm rot="10800000">
            <a:off x="8088846" y="-9550"/>
            <a:ext cx="1100667" cy="5153050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 rot="10800000" flipH="1">
            <a:off x="-348182" y="-16424"/>
            <a:ext cx="1723519" cy="5159924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" name="Shape 24"/>
          <p:cNvSpPr/>
          <p:nvPr/>
        </p:nvSpPr>
        <p:spPr>
          <a:xfrm rot="10800000" flipH="1">
            <a:off x="-1118653" y="774"/>
            <a:ext cx="3100650" cy="5142725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/>
          <p:nvPr/>
        </p:nvSpPr>
        <p:spPr>
          <a:xfrm rot="10800000">
            <a:off x="8088846" y="-9550"/>
            <a:ext cx="1100667" cy="5153050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2800"/>
            </a:lvl1pPr>
            <a:lvl2pPr lvl="1">
              <a:spcBef>
                <a:spcPts val="0"/>
              </a:spcBef>
              <a:defRPr sz="2400"/>
            </a:lvl2pPr>
            <a:lvl3pPr lvl="2">
              <a:spcBef>
                <a:spcPts val="0"/>
              </a:spcBef>
              <a:defRPr sz="2000"/>
            </a:lvl3pPr>
            <a:lvl4pPr lvl="3">
              <a:spcBef>
                <a:spcPts val="0"/>
              </a:spcBef>
              <a:defRPr sz="1800"/>
            </a:lvl4pPr>
            <a:lvl5pPr lvl="4">
              <a:spcBef>
                <a:spcPts val="0"/>
              </a:spcBef>
              <a:defRPr sz="1800"/>
            </a:lvl5pPr>
            <a:lvl6pPr lvl="5">
              <a:spcBef>
                <a:spcPts val="0"/>
              </a:spcBef>
              <a:defRPr sz="1800"/>
            </a:lvl6pPr>
            <a:lvl7pPr lvl="6">
              <a:spcBef>
                <a:spcPts val="0"/>
              </a:spcBef>
              <a:defRPr sz="1800"/>
            </a:lvl7pPr>
            <a:lvl8pPr lvl="7">
              <a:spcBef>
                <a:spcPts val="0"/>
              </a:spcBef>
              <a:defRPr sz="1800"/>
            </a:lvl8pPr>
            <a:lvl9pPr lvl="8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648200" y="1244242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2800"/>
            </a:lvl1pPr>
            <a:lvl2pPr lvl="1">
              <a:spcBef>
                <a:spcPts val="0"/>
              </a:spcBef>
              <a:defRPr sz="2400"/>
            </a:lvl2pPr>
            <a:lvl3pPr lvl="2">
              <a:spcBef>
                <a:spcPts val="0"/>
              </a:spcBef>
              <a:defRPr sz="2000"/>
            </a:lvl3pPr>
            <a:lvl4pPr lvl="3">
              <a:spcBef>
                <a:spcPts val="0"/>
              </a:spcBef>
              <a:defRPr sz="1800"/>
            </a:lvl4pPr>
            <a:lvl5pPr lvl="4">
              <a:spcBef>
                <a:spcPts val="0"/>
              </a:spcBef>
              <a:defRPr sz="1800"/>
            </a:lvl5pPr>
            <a:lvl6pPr lvl="5">
              <a:spcBef>
                <a:spcPts val="0"/>
              </a:spcBef>
              <a:defRPr sz="1800"/>
            </a:lvl6pPr>
            <a:lvl7pPr lvl="6">
              <a:spcBef>
                <a:spcPts val="0"/>
              </a:spcBef>
              <a:defRPr sz="1800"/>
            </a:lvl7pPr>
            <a:lvl8pPr lvl="7">
              <a:spcBef>
                <a:spcPts val="0"/>
              </a:spcBef>
              <a:defRPr sz="1800"/>
            </a:lvl8pPr>
            <a:lvl9pPr lvl="8">
              <a:spcBef>
                <a:spcPts val="0"/>
              </a:spcBef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/>
        </p:nvSpPr>
        <p:spPr>
          <a:xfrm rot="10800000" flipH="1">
            <a:off x="-348182" y="-16424"/>
            <a:ext cx="1723519" cy="5159924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" name="Shape 31"/>
          <p:cNvSpPr/>
          <p:nvPr/>
        </p:nvSpPr>
        <p:spPr>
          <a:xfrm rot="10800000" flipH="1">
            <a:off x="-1118653" y="774"/>
            <a:ext cx="3100650" cy="5142725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" name="Shape 32"/>
          <p:cNvSpPr/>
          <p:nvPr/>
        </p:nvSpPr>
        <p:spPr>
          <a:xfrm rot="10800000">
            <a:off x="8088846" y="-9550"/>
            <a:ext cx="1100667" cy="5153050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Shape 35"/>
          <p:cNvGrpSpPr/>
          <p:nvPr/>
        </p:nvGrpSpPr>
        <p:grpSpPr>
          <a:xfrm>
            <a:off x="-6264" y="3700039"/>
            <a:ext cx="9150267" cy="2325488"/>
            <a:chOff x="-6264" y="4933386"/>
            <a:chExt cx="9150267" cy="3100650"/>
          </a:xfrm>
        </p:grpSpPr>
        <p:sp>
          <p:nvSpPr>
            <p:cNvPr id="36" name="Shape 36"/>
            <p:cNvSpPr/>
            <p:nvPr/>
          </p:nvSpPr>
          <p:spPr>
            <a:xfrm>
              <a:off x="-7" y="5537200"/>
              <a:ext cx="9144008" cy="1574769"/>
            </a:xfrm>
            <a:custGeom>
              <a:avLst/>
              <a:gdLst/>
              <a:ahLst/>
              <a:cxnLst/>
              <a:rect l="0" t="0" r="0" b="0"/>
              <a:pathLst>
                <a:path w="9144009" h="1257301" extrusionOk="0">
                  <a:moveTo>
                    <a:pt x="5" y="266700"/>
                  </a:moveTo>
                  <a:cubicBezTo>
                    <a:pt x="8115305" y="1257301"/>
                    <a:pt x="7620009" y="0"/>
                    <a:pt x="9144009" y="186267"/>
                  </a:cubicBezTo>
                  <a:cubicBezTo>
                    <a:pt x="9144008" y="441678"/>
                    <a:pt x="9143998" y="818763"/>
                    <a:pt x="9143997" y="1074174"/>
                  </a:cubicBezTo>
                  <a:lnTo>
                    <a:pt x="0" y="1086874"/>
                  </a:lnTo>
                  <a:cubicBezTo>
                    <a:pt x="0" y="854041"/>
                    <a:pt x="5" y="499533"/>
                    <a:pt x="5" y="266700"/>
                  </a:cubicBezTo>
                  <a:close/>
                </a:path>
              </a:pathLst>
            </a:custGeom>
            <a:gradFill>
              <a:gsLst>
                <a:gs pos="0">
                  <a:srgbClr val="549FFF"/>
                </a:gs>
                <a:gs pos="100000">
                  <a:srgbClr val="003171">
                    <a:alpha val="51764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 rot="5400000" flipH="1">
              <a:off x="3018543" y="1908578"/>
              <a:ext cx="3100650" cy="9150266"/>
            </a:xfrm>
            <a:custGeom>
              <a:avLst/>
              <a:gdLst/>
              <a:ahLst/>
              <a:cxnLst/>
              <a:rect l="0" t="0" r="0" b="0"/>
              <a:pathLst>
                <a:path w="8053639" h="6879900" extrusionOk="0">
                  <a:moveTo>
                    <a:pt x="4696126" y="16025"/>
                  </a:moveTo>
                  <a:lnTo>
                    <a:pt x="2920537" y="0"/>
                  </a:lnTo>
                  <a:cubicBezTo>
                    <a:pt x="2927053" y="2293300"/>
                    <a:pt x="2933568" y="4586600"/>
                    <a:pt x="2940084" y="6879900"/>
                  </a:cubicBezTo>
                  <a:lnTo>
                    <a:pt x="4085318" y="6861462"/>
                  </a:lnTo>
                  <a:cubicBezTo>
                    <a:pt x="8053639" y="4651267"/>
                    <a:pt x="0" y="3113439"/>
                    <a:pt x="4696126" y="16025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78823"/>
                  </a:srgbClr>
                </a:gs>
                <a:gs pos="41000">
                  <a:srgbClr val="003171">
                    <a:alpha val="78823"/>
                  </a:srgbClr>
                </a:gs>
                <a:gs pos="100000">
                  <a:srgbClr val="003171">
                    <a:alpha val="78823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x="-7" y="5740400"/>
              <a:ext cx="9144010" cy="1574769"/>
            </a:xfrm>
            <a:custGeom>
              <a:avLst/>
              <a:gdLst/>
              <a:ahLst/>
              <a:cxnLst/>
              <a:rect l="0" t="0" r="0" b="0"/>
              <a:pathLst>
                <a:path w="9144011" h="1257301" extrusionOk="0">
                  <a:moveTo>
                    <a:pt x="7" y="266700"/>
                  </a:moveTo>
                  <a:cubicBezTo>
                    <a:pt x="8115307" y="1257301"/>
                    <a:pt x="7620011" y="0"/>
                    <a:pt x="9144011" y="186267"/>
                  </a:cubicBezTo>
                  <a:lnTo>
                    <a:pt x="9144011" y="921775"/>
                  </a:lnTo>
                  <a:lnTo>
                    <a:pt x="0" y="931914"/>
                  </a:lnTo>
                  <a:cubicBezTo>
                    <a:pt x="0" y="699081"/>
                    <a:pt x="7" y="499533"/>
                    <a:pt x="7" y="266700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81960"/>
                  </a:srgbClr>
                </a:gs>
                <a:gs pos="100000">
                  <a:srgbClr val="003171">
                    <a:alpha val="8196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399" cy="6035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buNone/>
              <a:defRPr sz="24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2"/>
            </a:gs>
            <a:gs pos="100000">
              <a:schemeClr val="accent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9540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defRPr sz="32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560"/>
              </a:spcBef>
              <a:buClr>
                <a:schemeClr val="dk2"/>
              </a:buClr>
              <a:buSzPct val="100000"/>
              <a:buFont typeface="Trebuchet MS"/>
              <a:defRPr sz="2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jp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Relationship Id="rId9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g"/><Relationship Id="rId3" Type="http://schemas.openxmlformats.org/officeDocument/2006/relationships/image" Target="../media/image8.jpg"/><Relationship Id="rId7" Type="http://schemas.openxmlformats.org/officeDocument/2006/relationships/image" Target="../media/image1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g"/><Relationship Id="rId3" Type="http://schemas.openxmlformats.org/officeDocument/2006/relationships/image" Target="../media/image14.jpg"/><Relationship Id="rId7" Type="http://schemas.openxmlformats.org/officeDocument/2006/relationships/image" Target="../media/image18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g"/><Relationship Id="rId5" Type="http://schemas.openxmlformats.org/officeDocument/2006/relationships/image" Target="../media/image16.jpg"/><Relationship Id="rId10" Type="http://schemas.openxmlformats.org/officeDocument/2006/relationships/image" Target="../media/image21.jpg"/><Relationship Id="rId4" Type="http://schemas.openxmlformats.org/officeDocument/2006/relationships/image" Target="../media/image15.jpg"/><Relationship Id="rId9" Type="http://schemas.openxmlformats.org/officeDocument/2006/relationships/image" Target="../media/image20.jp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g"/><Relationship Id="rId3" Type="http://schemas.openxmlformats.org/officeDocument/2006/relationships/image" Target="../media/image22.jpg"/><Relationship Id="rId7" Type="http://schemas.openxmlformats.org/officeDocument/2006/relationships/image" Target="../media/image2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jpg"/><Relationship Id="rId5" Type="http://schemas.openxmlformats.org/officeDocument/2006/relationships/image" Target="../media/image24.jpg"/><Relationship Id="rId4" Type="http://schemas.openxmlformats.org/officeDocument/2006/relationships/image" Target="../media/image23.jpg"/><Relationship Id="rId9" Type="http://schemas.openxmlformats.org/officeDocument/2006/relationships/image" Target="../media/image28.jp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jpg"/><Relationship Id="rId3" Type="http://schemas.openxmlformats.org/officeDocument/2006/relationships/image" Target="../media/image29.jpg"/><Relationship Id="rId7" Type="http://schemas.openxmlformats.org/officeDocument/2006/relationships/image" Target="../media/image3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jpg"/><Relationship Id="rId5" Type="http://schemas.openxmlformats.org/officeDocument/2006/relationships/image" Target="../media/image31.jpg"/><Relationship Id="rId4" Type="http://schemas.openxmlformats.org/officeDocument/2006/relationships/image" Target="../media/image30.jpg"/><Relationship Id="rId9" Type="http://schemas.openxmlformats.org/officeDocument/2006/relationships/image" Target="../media/image35.jp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jpg"/><Relationship Id="rId3" Type="http://schemas.openxmlformats.org/officeDocument/2006/relationships/image" Target="../media/image36.jpg"/><Relationship Id="rId7" Type="http://schemas.openxmlformats.org/officeDocument/2006/relationships/image" Target="../media/image40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jpg"/><Relationship Id="rId5" Type="http://schemas.openxmlformats.org/officeDocument/2006/relationships/image" Target="../media/image38.jpg"/><Relationship Id="rId4" Type="http://schemas.openxmlformats.org/officeDocument/2006/relationships/image" Target="../media/image37.jpg"/><Relationship Id="rId9" Type="http://schemas.openxmlformats.org/officeDocument/2006/relationships/image" Target="../media/image42.jp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jpg"/><Relationship Id="rId3" Type="http://schemas.openxmlformats.org/officeDocument/2006/relationships/image" Target="../media/image43.jpg"/><Relationship Id="rId7" Type="http://schemas.openxmlformats.org/officeDocument/2006/relationships/image" Target="../media/image47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jpg"/><Relationship Id="rId5" Type="http://schemas.openxmlformats.org/officeDocument/2006/relationships/image" Target="../media/image45.jpg"/><Relationship Id="rId4" Type="http://schemas.openxmlformats.org/officeDocument/2006/relationships/image" Target="../media/image44.jpg"/><Relationship Id="rId9" Type="http://schemas.openxmlformats.org/officeDocument/2006/relationships/image" Target="../media/image49.jp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jpg"/><Relationship Id="rId3" Type="http://schemas.openxmlformats.org/officeDocument/2006/relationships/image" Target="../media/image50.jpg"/><Relationship Id="rId7" Type="http://schemas.openxmlformats.org/officeDocument/2006/relationships/image" Target="../media/image5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jpg"/><Relationship Id="rId5" Type="http://schemas.openxmlformats.org/officeDocument/2006/relationships/image" Target="../media/image52.jpg"/><Relationship Id="rId4" Type="http://schemas.openxmlformats.org/officeDocument/2006/relationships/image" Target="../media/image51.jpg"/><Relationship Id="rId9" Type="http://schemas.openxmlformats.org/officeDocument/2006/relationships/image" Target="../media/image5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ctrTitle"/>
          </p:nvPr>
        </p:nvSpPr>
        <p:spPr>
          <a:xfrm>
            <a:off x="1082040" y="1242060"/>
            <a:ext cx="7050900" cy="1102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Small Animals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subTitle" idx="1"/>
          </p:nvPr>
        </p:nvSpPr>
        <p:spPr>
          <a:xfrm>
            <a:off x="1082040" y="2423159"/>
            <a:ext cx="7035899" cy="694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Sugar Glider</a:t>
            </a:r>
          </a:p>
        </p:txBody>
      </p:sp>
      <p:pic>
        <p:nvPicPr>
          <p:cNvPr id="53" name="Shape 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10625" y="1979150"/>
            <a:ext cx="2428875" cy="1809749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Shape 5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16550" y="1587925"/>
            <a:ext cx="2486024" cy="1657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Shape 5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3550" y="1200175"/>
            <a:ext cx="1504950" cy="1638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Shape 5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891450" y="3636500"/>
            <a:ext cx="3333750" cy="137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Shape 5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762750" y="288425"/>
            <a:ext cx="1924050" cy="182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Shape 58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693650" y="205975"/>
            <a:ext cx="2933700" cy="1533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Shape 59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575350" y="3245275"/>
            <a:ext cx="2085974" cy="18097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Guinea Pig (Cavy)</a:t>
            </a:r>
          </a:p>
        </p:txBody>
      </p:sp>
      <p:pic>
        <p:nvPicPr>
          <p:cNvPr id="66" name="Shape 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62975" y="1311787"/>
            <a:ext cx="2314574" cy="1733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Shape 6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32250" y="2087487"/>
            <a:ext cx="2590799" cy="1724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Shape 6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924875" y="368225"/>
            <a:ext cx="2676525" cy="171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Shape 6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84125" y="3274350"/>
            <a:ext cx="2857500" cy="160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Shape 7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53125" y="1139175"/>
            <a:ext cx="2609849" cy="1733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Shape 71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877750" y="3207675"/>
            <a:ext cx="2438400" cy="1733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Hamster</a:t>
            </a:r>
          </a:p>
        </p:txBody>
      </p:sp>
      <p:pic>
        <p:nvPicPr>
          <p:cNvPr id="78" name="Shape 7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23375" y="434900"/>
            <a:ext cx="1962150" cy="1514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Shape 7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09300" y="1714500"/>
            <a:ext cx="2162175" cy="1714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Shape 8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524325" y="2206912"/>
            <a:ext cx="2562225" cy="1704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Shape 8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855850" y="58287"/>
            <a:ext cx="2171700" cy="1704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Shape 8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626425" y="58300"/>
            <a:ext cx="2133600" cy="1828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Shape 8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72600" y="1150675"/>
            <a:ext cx="1219199" cy="182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Shape 8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943725" y="3244900"/>
            <a:ext cx="2286000" cy="15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Shape 85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72600" y="3244900"/>
            <a:ext cx="2619375" cy="1743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Gerbil</a:t>
            </a:r>
          </a:p>
        </p:txBody>
      </p:sp>
      <p:pic>
        <p:nvPicPr>
          <p:cNvPr id="92" name="Shape 9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38000" y="1827525"/>
            <a:ext cx="2647950" cy="1724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Shape 9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87550" y="3009962"/>
            <a:ext cx="1752599" cy="1752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Shape 9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07125" y="3102900"/>
            <a:ext cx="2495550" cy="1771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Shape 9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875500" y="402725"/>
            <a:ext cx="2619374" cy="1571624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Shape 9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197800" y="205975"/>
            <a:ext cx="2609849" cy="167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Shape 97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10675" y="1200175"/>
            <a:ext cx="1819275" cy="167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Shape 98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581775" y="3136237"/>
            <a:ext cx="2562225" cy="1704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Ferret</a:t>
            </a:r>
          </a:p>
        </p:txBody>
      </p:sp>
      <p:pic>
        <p:nvPicPr>
          <p:cNvPr id="105" name="Shape 10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87050" y="3433775"/>
            <a:ext cx="2790825" cy="1638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Shape 10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81600" y="1709737"/>
            <a:ext cx="2657475" cy="1724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Shape 10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208225" y="2034312"/>
            <a:ext cx="2571750" cy="1704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Shape 10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178000" y="115075"/>
            <a:ext cx="3219450" cy="1419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Shape 10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95600" y="1244250"/>
            <a:ext cx="923924" cy="1647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Shape 110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393400" y="287675"/>
            <a:ext cx="2666999" cy="167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Shape 111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779975" y="3279400"/>
            <a:ext cx="1743075" cy="1743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Chinchilla</a:t>
            </a:r>
          </a:p>
        </p:txBody>
      </p:sp>
      <p:pic>
        <p:nvPicPr>
          <p:cNvPr id="118" name="Shape 1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14750" y="2216437"/>
            <a:ext cx="2533650" cy="1685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Shape 1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398825" y="2324350"/>
            <a:ext cx="1685925" cy="17430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Shape 1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655750" y="2939700"/>
            <a:ext cx="1743075" cy="1743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Shape 12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53150" y="3336925"/>
            <a:ext cx="2838450" cy="1609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Shape 12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085950" y="333675"/>
            <a:ext cx="2495550" cy="1657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Shape 12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53150" y="1244250"/>
            <a:ext cx="2266949" cy="1695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Shape 12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014750" y="205975"/>
            <a:ext cx="2000249" cy="1685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Hedgehog</a:t>
            </a:r>
          </a:p>
        </p:txBody>
      </p:sp>
      <p:pic>
        <p:nvPicPr>
          <p:cNvPr id="131" name="Shape 1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61050" y="3200500"/>
            <a:ext cx="2247899" cy="1685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Shape 1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200" y="2829012"/>
            <a:ext cx="2228850" cy="2057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Shape 13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686050" y="1870462"/>
            <a:ext cx="2609849" cy="1733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Shape 13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95600" y="1095475"/>
            <a:ext cx="2314574" cy="1733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Shape 13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558825" y="1967650"/>
            <a:ext cx="2457450" cy="1838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Shape 136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667375" y="242475"/>
            <a:ext cx="3019425" cy="1514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Shape 13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980250" y="80550"/>
            <a:ext cx="2514600" cy="1676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Degus</a:t>
            </a:r>
          </a:p>
        </p:txBody>
      </p:sp>
      <p:pic>
        <p:nvPicPr>
          <p:cNvPr id="144" name="Shape 1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24625" y="1700200"/>
            <a:ext cx="2619375" cy="1743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Shape 14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52025" y="1990650"/>
            <a:ext cx="1695449" cy="1695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Shape 14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868425" y="192875"/>
            <a:ext cx="2095500" cy="1409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Shape 14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129825" y="69050"/>
            <a:ext cx="2486024" cy="1657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Shape 14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79725" y="1200175"/>
            <a:ext cx="2619375" cy="1743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Shape 14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58075" y="3160050"/>
            <a:ext cx="2571749" cy="1714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Shape 150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5147475" y="3256400"/>
            <a:ext cx="2619375" cy="1743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ave">
  <a:themeElements>
    <a:clrScheme name="Custom 506">
      <a:dk1>
        <a:srgbClr val="000000"/>
      </a:dk1>
      <a:lt1>
        <a:srgbClr val="FFFFFF"/>
      </a:lt1>
      <a:dk2>
        <a:srgbClr val="00387E"/>
      </a:dk2>
      <a:lt2>
        <a:srgbClr val="C6D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87E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On-screen Show (16:9)</PresentationFormat>
  <Paragraphs>9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wave</vt:lpstr>
      <vt:lpstr>Small Animals</vt:lpstr>
      <vt:lpstr>Sugar Glider</vt:lpstr>
      <vt:lpstr>Guinea Pig (Cavy)</vt:lpstr>
      <vt:lpstr>Hamster</vt:lpstr>
      <vt:lpstr>Gerbil</vt:lpstr>
      <vt:lpstr>Ferret</vt:lpstr>
      <vt:lpstr>Chinchilla</vt:lpstr>
      <vt:lpstr>Hedgehog</vt:lpstr>
      <vt:lpstr>Degus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Small Animals</dc:title>
  <dc:creator>ADAM MARTIN</dc:creator>
  <cp:lastModifiedBy>ADAM MARTIN</cp:lastModifiedBy>
  <cp:revision>1</cp:revision>
  <dcterms:modified xsi:type="dcterms:W3CDTF">2016-01-28T01:05:01Z</dcterms:modified>
</cp:coreProperties>
</file>