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11613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0" name="Shape 20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jpg"/><Relationship Id="rId3" Type="http://schemas.openxmlformats.org/officeDocument/2006/relationships/image" Target="../media/image62.jpg"/><Relationship Id="rId7" Type="http://schemas.openxmlformats.org/officeDocument/2006/relationships/image" Target="../media/image6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5.jpg"/><Relationship Id="rId5" Type="http://schemas.openxmlformats.org/officeDocument/2006/relationships/image" Target="../media/image64.jpg"/><Relationship Id="rId4" Type="http://schemas.openxmlformats.org/officeDocument/2006/relationships/image" Target="../media/image63.jpg"/><Relationship Id="rId9" Type="http://schemas.openxmlformats.org/officeDocument/2006/relationships/image" Target="../media/image68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jpg"/><Relationship Id="rId3" Type="http://schemas.openxmlformats.org/officeDocument/2006/relationships/image" Target="../media/image69.jpg"/><Relationship Id="rId7" Type="http://schemas.openxmlformats.org/officeDocument/2006/relationships/image" Target="../media/image7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2.jpg"/><Relationship Id="rId11" Type="http://schemas.openxmlformats.org/officeDocument/2006/relationships/image" Target="../media/image77.jpg"/><Relationship Id="rId5" Type="http://schemas.openxmlformats.org/officeDocument/2006/relationships/image" Target="../media/image71.jpg"/><Relationship Id="rId10" Type="http://schemas.openxmlformats.org/officeDocument/2006/relationships/image" Target="../media/image76.jpg"/><Relationship Id="rId4" Type="http://schemas.openxmlformats.org/officeDocument/2006/relationships/image" Target="../media/image70.jpg"/><Relationship Id="rId9" Type="http://schemas.openxmlformats.org/officeDocument/2006/relationships/image" Target="../media/image75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jpg"/><Relationship Id="rId3" Type="http://schemas.openxmlformats.org/officeDocument/2006/relationships/image" Target="../media/image78.jpg"/><Relationship Id="rId7" Type="http://schemas.openxmlformats.org/officeDocument/2006/relationships/image" Target="../media/image8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1.jpg"/><Relationship Id="rId5" Type="http://schemas.openxmlformats.org/officeDocument/2006/relationships/image" Target="../media/image80.jpg"/><Relationship Id="rId4" Type="http://schemas.openxmlformats.org/officeDocument/2006/relationships/image" Target="../media/image79.jpg"/><Relationship Id="rId9" Type="http://schemas.openxmlformats.org/officeDocument/2006/relationships/image" Target="../media/image84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jpg"/><Relationship Id="rId3" Type="http://schemas.openxmlformats.org/officeDocument/2006/relationships/image" Target="../media/image85.jpg"/><Relationship Id="rId7" Type="http://schemas.openxmlformats.org/officeDocument/2006/relationships/image" Target="../media/image8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8.jpg"/><Relationship Id="rId5" Type="http://schemas.openxmlformats.org/officeDocument/2006/relationships/image" Target="../media/image87.jpg"/><Relationship Id="rId4" Type="http://schemas.openxmlformats.org/officeDocument/2006/relationships/image" Target="../media/image86.jpg"/><Relationship Id="rId9" Type="http://schemas.openxmlformats.org/officeDocument/2006/relationships/image" Target="../media/image91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jpg"/><Relationship Id="rId3" Type="http://schemas.openxmlformats.org/officeDocument/2006/relationships/image" Target="../media/image92.jpg"/><Relationship Id="rId7" Type="http://schemas.openxmlformats.org/officeDocument/2006/relationships/image" Target="../media/image9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5.jpg"/><Relationship Id="rId5" Type="http://schemas.openxmlformats.org/officeDocument/2006/relationships/image" Target="../media/image94.jpg"/><Relationship Id="rId10" Type="http://schemas.openxmlformats.org/officeDocument/2006/relationships/image" Target="../media/image99.jpg"/><Relationship Id="rId4" Type="http://schemas.openxmlformats.org/officeDocument/2006/relationships/image" Target="../media/image93.jpg"/><Relationship Id="rId9" Type="http://schemas.openxmlformats.org/officeDocument/2006/relationships/image" Target="../media/image98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jpg"/><Relationship Id="rId3" Type="http://schemas.openxmlformats.org/officeDocument/2006/relationships/image" Target="../media/image100.jpg"/><Relationship Id="rId7" Type="http://schemas.openxmlformats.org/officeDocument/2006/relationships/image" Target="../media/image10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3.jpg"/><Relationship Id="rId5" Type="http://schemas.openxmlformats.org/officeDocument/2006/relationships/image" Target="../media/image102.jpg"/><Relationship Id="rId4" Type="http://schemas.openxmlformats.org/officeDocument/2006/relationships/image" Target="../media/image101.jpg"/><Relationship Id="rId9" Type="http://schemas.openxmlformats.org/officeDocument/2006/relationships/image" Target="../media/image106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10" Type="http://schemas.openxmlformats.org/officeDocument/2006/relationships/image" Target="../media/image16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10" Type="http://schemas.openxmlformats.org/officeDocument/2006/relationships/image" Target="../media/image24.jpg"/><Relationship Id="rId4" Type="http://schemas.openxmlformats.org/officeDocument/2006/relationships/image" Target="../media/image18.jpg"/><Relationship Id="rId9" Type="http://schemas.openxmlformats.org/officeDocument/2006/relationships/image" Target="../media/image2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Relationship Id="rId9" Type="http://schemas.openxmlformats.org/officeDocument/2006/relationships/image" Target="../media/image3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g"/><Relationship Id="rId3" Type="http://schemas.openxmlformats.org/officeDocument/2006/relationships/image" Target="../media/image32.jpg"/><Relationship Id="rId7" Type="http://schemas.openxmlformats.org/officeDocument/2006/relationships/image" Target="../media/image3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jpg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g"/><Relationship Id="rId3" Type="http://schemas.openxmlformats.org/officeDocument/2006/relationships/image" Target="../media/image38.jpg"/><Relationship Id="rId7" Type="http://schemas.openxmlformats.org/officeDocument/2006/relationships/image" Target="../media/image4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jpg"/><Relationship Id="rId5" Type="http://schemas.openxmlformats.org/officeDocument/2006/relationships/image" Target="../media/image40.jpg"/><Relationship Id="rId4" Type="http://schemas.openxmlformats.org/officeDocument/2006/relationships/image" Target="../media/image39.jpg"/><Relationship Id="rId9" Type="http://schemas.openxmlformats.org/officeDocument/2006/relationships/image" Target="../media/image4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jpg"/><Relationship Id="rId3" Type="http://schemas.openxmlformats.org/officeDocument/2006/relationships/image" Target="../media/image45.jpg"/><Relationship Id="rId7" Type="http://schemas.openxmlformats.org/officeDocument/2006/relationships/image" Target="../media/image4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8.jpg"/><Relationship Id="rId11" Type="http://schemas.openxmlformats.org/officeDocument/2006/relationships/image" Target="../media/image53.jpg"/><Relationship Id="rId5" Type="http://schemas.openxmlformats.org/officeDocument/2006/relationships/image" Target="../media/image47.jpg"/><Relationship Id="rId10" Type="http://schemas.openxmlformats.org/officeDocument/2006/relationships/image" Target="../media/image52.jpg"/><Relationship Id="rId4" Type="http://schemas.openxmlformats.org/officeDocument/2006/relationships/image" Target="../media/image46.jpg"/><Relationship Id="rId9" Type="http://schemas.openxmlformats.org/officeDocument/2006/relationships/image" Target="../media/image5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jpg"/><Relationship Id="rId3" Type="http://schemas.openxmlformats.org/officeDocument/2006/relationships/image" Target="../media/image54.jpg"/><Relationship Id="rId7" Type="http://schemas.openxmlformats.org/officeDocument/2006/relationships/image" Target="../media/image5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7.jpg"/><Relationship Id="rId5" Type="http://schemas.openxmlformats.org/officeDocument/2006/relationships/image" Target="../media/image56.jpg"/><Relationship Id="rId10" Type="http://schemas.openxmlformats.org/officeDocument/2006/relationships/image" Target="../media/image61.jpg"/><Relationship Id="rId4" Type="http://schemas.openxmlformats.org/officeDocument/2006/relationships/image" Target="../media/image55.jpg"/><Relationship Id="rId9" Type="http://schemas.openxmlformats.org/officeDocument/2006/relationships/image" Target="../media/image6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Rabbits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996500" y="2976302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Satin 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6125" y="3486550"/>
            <a:ext cx="2143125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5675" y="2450925"/>
            <a:ext cx="1905000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78600" y="1939525"/>
            <a:ext cx="2295525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18850" y="517800"/>
            <a:ext cx="2343149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00525" y="205975"/>
            <a:ext cx="2600325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51475" y="3210375"/>
            <a:ext cx="2543175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0525" y="1301025"/>
            <a:ext cx="24384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Zealand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1750" y="3327050"/>
            <a:ext cx="2419349" cy="179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3250" y="3279425"/>
            <a:ext cx="2171699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6575" y="3555575"/>
            <a:ext cx="1733550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64850" y="1012575"/>
            <a:ext cx="182880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6700" y="3393725"/>
            <a:ext cx="2209800" cy="165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79687" y="1907750"/>
            <a:ext cx="2286000" cy="16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51725" y="6848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76150" y="1229625"/>
            <a:ext cx="1543049" cy="17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693650" y="299150"/>
            <a:ext cx="2562225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Californian</a:t>
            </a:r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2975" y="2473925"/>
            <a:ext cx="2609849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9800" y="3340475"/>
            <a:ext cx="227647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2875" y="3321425"/>
            <a:ext cx="2609849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050" y="1392300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02675" y="1012600"/>
            <a:ext cx="2409824" cy="157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75612" y="205975"/>
            <a:ext cx="1514474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58800" y="1939525"/>
            <a:ext cx="2667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Holland Lop 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25" y="3278625"/>
            <a:ext cx="2266949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5400" y="2006200"/>
            <a:ext cx="2247899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43500" y="2289825"/>
            <a:ext cx="1457325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69550" y="1047100"/>
            <a:ext cx="2581274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96650" y="205975"/>
            <a:ext cx="2400299" cy="180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5825" y="1323275"/>
            <a:ext cx="211455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175850" y="3072300"/>
            <a:ext cx="1771649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English Spot</a:t>
            </a:r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9350" y="2738600"/>
            <a:ext cx="1752599" cy="184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0100" y="3360412"/>
            <a:ext cx="2505074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2725" y="3336600"/>
            <a:ext cx="1733549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64075" y="1831950"/>
            <a:ext cx="2571749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83125" y="205975"/>
            <a:ext cx="1981199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8650" y="1242725"/>
            <a:ext cx="1485899" cy="191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51450" y="1191525"/>
            <a:ext cx="2247900" cy="180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950050" y="205975"/>
            <a:ext cx="1943099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Jersey Wooly 	</a:t>
            </a:r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2575" y="1714500"/>
            <a:ext cx="2419350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 rotWithShape="1">
          <a:blip r:embed="rId4">
            <a:alphaModFix/>
          </a:blip>
          <a:srcRect t="14796" b="17171"/>
          <a:stretch/>
        </p:blipFill>
        <p:spPr>
          <a:xfrm>
            <a:off x="4057000" y="3716675"/>
            <a:ext cx="2133600" cy="123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5200" y="3231000"/>
            <a:ext cx="24384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28175" y="205975"/>
            <a:ext cx="2085975" cy="1838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37475" y="989575"/>
            <a:ext cx="210502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5050" y="1346275"/>
            <a:ext cx="2486025" cy="178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81850" y="2819150"/>
            <a:ext cx="2247900" cy="1685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Dwarf Hotot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5425" y="2646550"/>
            <a:ext cx="2305050" cy="17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575" y="1219725"/>
            <a:ext cx="264795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42975" y="1990650"/>
            <a:ext cx="2514599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48975" y="1063375"/>
            <a:ext cx="258127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6575" y="3221875"/>
            <a:ext cx="1400175" cy="1866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29000" y="113475"/>
            <a:ext cx="2590800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52550" y="3457575"/>
            <a:ext cx="223837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40600" y="3279025"/>
            <a:ext cx="1390650" cy="180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Polish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8300" y="3244900"/>
            <a:ext cx="2524125" cy="177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82425" y="738475"/>
            <a:ext cx="238125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" y="3014750"/>
            <a:ext cx="2495550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77937" y="1733550"/>
            <a:ext cx="223837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60225" y="414625"/>
            <a:ext cx="1895474" cy="177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1650" y="1127675"/>
            <a:ext cx="1371600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94150" y="125087"/>
            <a:ext cx="1905000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54425" y="3129825"/>
            <a:ext cx="1724025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Angora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600" y="1127675"/>
            <a:ext cx="1219199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4325" y="2081950"/>
            <a:ext cx="1724024" cy="1724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6700" y="3457162"/>
            <a:ext cx="2162175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68350" y="1795050"/>
            <a:ext cx="24955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39925" y="281725"/>
            <a:ext cx="2524125" cy="177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81750" y="3452400"/>
            <a:ext cx="230505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727100" y="2622775"/>
            <a:ext cx="2181225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01350" y="253150"/>
            <a:ext cx="24384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Mini Rex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7625" y="333675"/>
            <a:ext cx="2181225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3500" y="2761625"/>
            <a:ext cx="2419349" cy="162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55925" y="793950"/>
            <a:ext cx="1028699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6700" y="3286575"/>
            <a:ext cx="2371725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8300" y="1346300"/>
            <a:ext cx="213360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07625" y="2199337"/>
            <a:ext cx="1152524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419850" y="300337"/>
            <a:ext cx="2266949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81000" y="3233375"/>
            <a:ext cx="2133600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American Fuzzy Lop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1050" y="1749000"/>
            <a:ext cx="23241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4475" y="205975"/>
            <a:ext cx="1914524" cy="17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" y="3165175"/>
            <a:ext cx="2552700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100" y="1180812"/>
            <a:ext cx="2333624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70325" y="1700212"/>
            <a:ext cx="240982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37225" y="3336925"/>
            <a:ext cx="2600325" cy="174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Flemish Giant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3250" y="356725"/>
            <a:ext cx="2466974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762" y="3381375"/>
            <a:ext cx="2352675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7725" y="1297875"/>
            <a:ext cx="2514600" cy="1619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4100" y="1380800"/>
            <a:ext cx="2286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00525" y="2156950"/>
            <a:ext cx="21336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90350" y="3256400"/>
            <a:ext cx="2085975" cy="1685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48400" y="3151625"/>
            <a:ext cx="1314450" cy="189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Dutch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0050" y="205975"/>
            <a:ext cx="2209800" cy="165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3250" y="3417500"/>
            <a:ext cx="23241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07050" y="1863325"/>
            <a:ext cx="2400300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95375" y="1610950"/>
            <a:ext cx="2228850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50050" y="2163250"/>
            <a:ext cx="2085974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2350" y="3095275"/>
            <a:ext cx="1343025" cy="178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278350" y="205975"/>
            <a:ext cx="2495549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590925" y="125012"/>
            <a:ext cx="2486025" cy="181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15075" y="1116150"/>
            <a:ext cx="1657350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Netherland Dwarf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2600" y="3313925"/>
            <a:ext cx="251460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1425" y="2209300"/>
            <a:ext cx="2209800" cy="165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62625" y="2554500"/>
            <a:ext cx="2228849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1200" y="3072300"/>
            <a:ext cx="1733549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1475" y="609875"/>
            <a:ext cx="18288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60275" y="1265750"/>
            <a:ext cx="2066925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591175" y="264675"/>
            <a:ext cx="2400299" cy="180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61100" y="101260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(16:9)</PresentationFormat>
  <Paragraphs>15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khaki</vt:lpstr>
      <vt:lpstr>Rabbits</vt:lpstr>
      <vt:lpstr>Dwarf Hotot</vt:lpstr>
      <vt:lpstr>Polish</vt:lpstr>
      <vt:lpstr>Angora</vt:lpstr>
      <vt:lpstr>Mini Rex</vt:lpstr>
      <vt:lpstr>American Fuzzy Lop</vt:lpstr>
      <vt:lpstr>Flemish Giant</vt:lpstr>
      <vt:lpstr>Dutch</vt:lpstr>
      <vt:lpstr>Netherland Dwarf</vt:lpstr>
      <vt:lpstr>Satin </vt:lpstr>
      <vt:lpstr>New Zealand</vt:lpstr>
      <vt:lpstr>Californian</vt:lpstr>
      <vt:lpstr>Holland Lop </vt:lpstr>
      <vt:lpstr>English Spot</vt:lpstr>
      <vt:lpstr>Jersey Wooly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Rabbits</dc:title>
  <dc:creator>ADAM MARTIN</dc:creator>
  <cp:lastModifiedBy>ADAM MARTIN</cp:lastModifiedBy>
  <cp:revision>1</cp:revision>
  <dcterms:modified xsi:type="dcterms:W3CDTF">2016-01-28T01:26:50Z</dcterms:modified>
</cp:coreProperties>
</file>