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Shadows Into Light Two" panose="020B0604020202020204" charset="0"/>
      <p:regular r:id="rId17"/>
    </p:embeddedFont>
    <p:embeddedFont>
      <p:font typeface="Fontdiner Swanky" panose="020B0604020202020204" charset="0"/>
      <p:regular r:id="rId18"/>
    </p:embeddedFont>
    <p:embeddedFont>
      <p:font typeface="Rock Salt" panose="020B0604020202020204" charset="0"/>
      <p:regular r:id="rId19"/>
    </p:embeddedFont>
    <p:embeddedFont>
      <p:font typeface="Waiting for the Sunrise" panose="020B0604020202020204" charset="0"/>
      <p:regular r:id="rId20"/>
    </p:embeddedFont>
    <p:embeddedFont>
      <p:font typeface="Delius Swash Caps" panose="020B0604020202020204" charset="0"/>
      <p:regular r:id="rId21"/>
    </p:embeddedFont>
    <p:embeddedFont>
      <p:font typeface="Londrina Shadow" panose="020B0604020202020204" charset="0"/>
      <p:regular r:id="rId22"/>
    </p:embeddedFont>
    <p:embeddedFont>
      <p:font typeface="Yesteryear" panose="020B0604020202020204" charset="0"/>
      <p:regular r:id="rId23"/>
    </p:embeddedFont>
    <p:embeddedFont>
      <p:font typeface="Aladin" panose="020B0604020202020204" charset="0"/>
      <p:regular r:id="rId24"/>
    </p:embeddedFont>
    <p:embeddedFont>
      <p:font typeface="Aclonica" panose="020B0604020202020204" charset="0"/>
      <p:regular r:id="rId25"/>
    </p:embeddedFont>
    <p:embeddedFont>
      <p:font typeface="Chewy" panose="020B0604020202020204" charset="0"/>
      <p:regular r:id="rId26"/>
    </p:embeddedFont>
    <p:embeddedFont>
      <p:font typeface="Cherry Cream Soda" panose="020B0604020202020204" charset="0"/>
      <p:regular r:id="rId27"/>
    </p:embeddedFont>
    <p:embeddedFont>
      <p:font typeface="Architects Daughter" panose="020B0604020202020204" charset="0"/>
      <p:regular r:id="rId28"/>
    </p:embeddedFont>
    <p:embeddedFont>
      <p:font typeface="Annie Use Your Telescop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5798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9144000" cy="37232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Tahoma"/>
              <a:def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Times New Roman"/>
              <a:buNone/>
              <a:defRPr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2258800" y="1912668"/>
            <a:ext cx="4621799" cy="10799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0" y="3030297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7" name="Shape 57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4456799" cy="4708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flipH="1">
            <a:off x="3434" y="3759780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3" name="Shape 63"/>
          <p:cNvCxnSpPr/>
          <p:nvPr/>
        </p:nvCxnSpPr>
        <p:spPr>
          <a:xfrm>
            <a:off x="409699" y="744077"/>
            <a:ext cx="3660000" cy="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3550799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400"/>
            </a:lvl3pPr>
            <a:lvl4pPr lvl="3">
              <a:spcBef>
                <a:spcPts val="0"/>
              </a:spcBef>
              <a:defRPr sz="2400"/>
            </a:lvl4pPr>
            <a:lvl5pPr lvl="4">
              <a:spcBef>
                <a:spcPts val="0"/>
              </a:spcBef>
              <a:defRPr sz="2400"/>
            </a:lvl5pPr>
            <a:lvl6pPr lvl="5">
              <a:spcBef>
                <a:spcPts val="0"/>
              </a:spcBef>
              <a:defRPr sz="2400"/>
            </a:lvl6pPr>
            <a:lvl7pPr lvl="6">
              <a:spcBef>
                <a:spcPts val="0"/>
              </a:spcBef>
              <a:defRPr sz="2400"/>
            </a:lvl7pPr>
            <a:lvl8pPr lvl="7">
              <a:spcBef>
                <a:spcPts val="0"/>
              </a:spcBef>
              <a:defRPr sz="2400"/>
            </a:lvl8pPr>
            <a:lvl9pPr lvl="8">
              <a:spcBef>
                <a:spcPts val="0"/>
              </a:spcBef>
              <a:defRPr sz="24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5021123" y="1200150"/>
            <a:ext cx="35507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0"/>
            <a:ext cx="9144000" cy="93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0" y="226265"/>
            <a:ext cx="9143999" cy="795916"/>
          </a:xfrm>
          <a:custGeom>
            <a:avLst/>
            <a:gdLst/>
            <a:ahLst/>
            <a:cxnLst/>
            <a:rect l="0" t="0" r="0" b="0"/>
            <a:pathLst>
              <a:path w="9144000" h="1440573" extrusionOk="0">
                <a:moveTo>
                  <a:pt x="8881" y="1"/>
                </a:moveTo>
                <a:lnTo>
                  <a:pt x="9126239" y="44075"/>
                </a:lnTo>
                <a:lnTo>
                  <a:pt x="9144000" y="1303180"/>
                </a:lnTo>
                <a:lnTo>
                  <a:pt x="8922142" y="1440573"/>
                </a:lnTo>
                <a:lnTo>
                  <a:pt x="8672386" y="1291790"/>
                </a:lnTo>
                <a:lnTo>
                  <a:pt x="8449199" y="1414005"/>
                </a:lnTo>
                <a:lnTo>
                  <a:pt x="8210071" y="1302417"/>
                </a:lnTo>
                <a:lnTo>
                  <a:pt x="7976257" y="1408691"/>
                </a:lnTo>
                <a:lnTo>
                  <a:pt x="7737129" y="1286476"/>
                </a:lnTo>
                <a:lnTo>
                  <a:pt x="7503314" y="1414005"/>
                </a:lnTo>
                <a:lnTo>
                  <a:pt x="7269500" y="1291790"/>
                </a:lnTo>
                <a:lnTo>
                  <a:pt x="7030372" y="1414005"/>
                </a:lnTo>
                <a:lnTo>
                  <a:pt x="6796557" y="1281162"/>
                </a:lnTo>
                <a:lnTo>
                  <a:pt x="6568057" y="1414005"/>
                </a:lnTo>
                <a:lnTo>
                  <a:pt x="6334243" y="1281163"/>
                </a:lnTo>
                <a:lnTo>
                  <a:pt x="6100428" y="1419319"/>
                </a:lnTo>
                <a:lnTo>
                  <a:pt x="5866614" y="1281163"/>
                </a:lnTo>
                <a:lnTo>
                  <a:pt x="5632800" y="1424632"/>
                </a:lnTo>
                <a:lnTo>
                  <a:pt x="5388357" y="1286476"/>
                </a:lnTo>
                <a:lnTo>
                  <a:pt x="5154543" y="1424632"/>
                </a:lnTo>
                <a:lnTo>
                  <a:pt x="4920729" y="1297104"/>
                </a:lnTo>
                <a:lnTo>
                  <a:pt x="4686914" y="1429946"/>
                </a:lnTo>
                <a:lnTo>
                  <a:pt x="4447786" y="1291790"/>
                </a:lnTo>
                <a:lnTo>
                  <a:pt x="4219286" y="1435260"/>
                </a:lnTo>
                <a:lnTo>
                  <a:pt x="3980157" y="1281163"/>
                </a:lnTo>
                <a:lnTo>
                  <a:pt x="3746343" y="1429946"/>
                </a:lnTo>
                <a:lnTo>
                  <a:pt x="3512529" y="1291790"/>
                </a:lnTo>
                <a:lnTo>
                  <a:pt x="3284028" y="1429946"/>
                </a:lnTo>
                <a:lnTo>
                  <a:pt x="3044900" y="1297104"/>
                </a:lnTo>
                <a:lnTo>
                  <a:pt x="2805772" y="1429946"/>
                </a:lnTo>
                <a:lnTo>
                  <a:pt x="2571958" y="1297104"/>
                </a:lnTo>
                <a:lnTo>
                  <a:pt x="2343457" y="1429946"/>
                </a:lnTo>
                <a:lnTo>
                  <a:pt x="2104329" y="1291790"/>
                </a:lnTo>
                <a:lnTo>
                  <a:pt x="1865201" y="1435260"/>
                </a:lnTo>
                <a:lnTo>
                  <a:pt x="1631386" y="1281163"/>
                </a:lnTo>
                <a:lnTo>
                  <a:pt x="1402886" y="1435260"/>
                </a:lnTo>
                <a:lnTo>
                  <a:pt x="1163758" y="1291790"/>
                </a:lnTo>
                <a:lnTo>
                  <a:pt x="935257" y="1435260"/>
                </a:lnTo>
                <a:lnTo>
                  <a:pt x="696129" y="1291790"/>
                </a:lnTo>
                <a:lnTo>
                  <a:pt x="457001" y="1429946"/>
                </a:lnTo>
                <a:lnTo>
                  <a:pt x="217872" y="1291790"/>
                </a:lnTo>
                <a:lnTo>
                  <a:pt x="0" y="1435260"/>
                </a:lnTo>
                <a:cubicBezTo>
                  <a:pt x="2960" y="956840"/>
                  <a:pt x="5921" y="478421"/>
                  <a:pt x="88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0" name="Shape 70"/>
          <p:cNvCxnSpPr/>
          <p:nvPr/>
        </p:nvCxnSpPr>
        <p:spPr>
          <a:xfrm rot="10800000" flipH="1">
            <a:off x="2258963" y="783855"/>
            <a:ext cx="4602300" cy="69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 rot="10800000">
            <a:off x="-5937" y="4110402"/>
            <a:ext cx="4453249" cy="1033097"/>
          </a:xfrm>
          <a:custGeom>
            <a:avLst/>
            <a:gdLst/>
            <a:ahLst/>
            <a:cxnLst/>
            <a:rect l="0" t="0" r="0" b="0"/>
            <a:pathLst>
              <a:path w="4453250" h="1869860" extrusionOk="0">
                <a:moveTo>
                  <a:pt x="4447791" y="1726390"/>
                </a:moveTo>
                <a:lnTo>
                  <a:pt x="4219291" y="1869860"/>
                </a:lnTo>
                <a:lnTo>
                  <a:pt x="3980162" y="1715763"/>
                </a:lnTo>
                <a:lnTo>
                  <a:pt x="3746348" y="1864546"/>
                </a:lnTo>
                <a:lnTo>
                  <a:pt x="3512534" y="1726390"/>
                </a:lnTo>
                <a:lnTo>
                  <a:pt x="3284033" y="1864546"/>
                </a:lnTo>
                <a:lnTo>
                  <a:pt x="3044905" y="1731704"/>
                </a:lnTo>
                <a:lnTo>
                  <a:pt x="2805777" y="1864546"/>
                </a:lnTo>
                <a:lnTo>
                  <a:pt x="2571963" y="1731704"/>
                </a:lnTo>
                <a:lnTo>
                  <a:pt x="2343462" y="1864546"/>
                </a:lnTo>
                <a:lnTo>
                  <a:pt x="2104334" y="1726390"/>
                </a:lnTo>
                <a:lnTo>
                  <a:pt x="1865206" y="1869860"/>
                </a:lnTo>
                <a:lnTo>
                  <a:pt x="1631391" y="1715763"/>
                </a:lnTo>
                <a:lnTo>
                  <a:pt x="1402891" y="1869860"/>
                </a:lnTo>
                <a:lnTo>
                  <a:pt x="1163763" y="1726390"/>
                </a:lnTo>
                <a:lnTo>
                  <a:pt x="935262" y="1869860"/>
                </a:lnTo>
                <a:lnTo>
                  <a:pt x="696134" y="1726390"/>
                </a:lnTo>
                <a:lnTo>
                  <a:pt x="457006" y="1864546"/>
                </a:lnTo>
                <a:lnTo>
                  <a:pt x="217877" y="1726390"/>
                </a:lnTo>
                <a:lnTo>
                  <a:pt x="5" y="1869860"/>
                </a:lnTo>
                <a:cubicBezTo>
                  <a:pt x="3" y="1246574"/>
                  <a:pt x="2" y="623287"/>
                  <a:pt x="0" y="1"/>
                </a:cubicBezTo>
                <a:lnTo>
                  <a:pt x="4453250" y="0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4" name="Shape 74"/>
          <p:cNvCxnSpPr/>
          <p:nvPr/>
        </p:nvCxnSpPr>
        <p:spPr>
          <a:xfrm>
            <a:off x="388492" y="4409677"/>
            <a:ext cx="3708599" cy="3600"/>
          </a:xfrm>
          <a:prstGeom prst="straightConnector1">
            <a:avLst/>
          </a:prstGeom>
          <a:noFill/>
          <a:ln w="25400" cap="rnd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88492" y="4493760"/>
            <a:ext cx="3644400" cy="38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Times New Roman"/>
              <a:buNone/>
              <a:defRPr sz="1400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6209"/>
            <a:ext cx="9144067" cy="5137200"/>
            <a:chOff x="0" y="14677"/>
            <a:chExt cx="9144067" cy="6849600"/>
          </a:xfrm>
        </p:grpSpPr>
        <p:sp>
          <p:nvSpPr>
            <p:cNvPr id="7" name="Shape 7"/>
            <p:cNvSpPr/>
            <p:nvPr/>
          </p:nvSpPr>
          <p:spPr>
            <a:xfrm>
              <a:off x="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483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46967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70451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93935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17419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40903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64387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87871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11355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4839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583228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8180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05290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28774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52258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375742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99226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422710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446194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469678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493161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516645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540129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563613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587097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10581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34065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57549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6810331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045170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7280009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751484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49686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984525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219364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454203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689042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923867" y="14677"/>
              <a:ext cx="220199" cy="6849600"/>
            </a:xfrm>
            <a:prstGeom prst="rect">
              <a:avLst/>
            </a:prstGeom>
            <a:gradFill>
              <a:gsLst>
                <a:gs pos="0">
                  <a:srgbClr val="BFBFBF">
                    <a:alpha val="18823"/>
                  </a:srgbClr>
                </a:gs>
                <a:gs pos="50000">
                  <a:srgbClr val="FFFFFF">
                    <a:alpha val="18823"/>
                  </a:srgbClr>
                </a:gs>
                <a:gs pos="97000">
                  <a:srgbClr val="BFBFBF">
                    <a:alpha val="18823"/>
                  </a:srgbClr>
                </a:gs>
                <a:gs pos="100000">
                  <a:srgbClr val="BFBFBF">
                    <a:alpha val="18823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 sz="4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2pPr>
            <a:lvl3pPr lvl="2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3pPr>
            <a:lvl4pPr lvl="3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4pPr>
            <a:lvl5pPr lvl="4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5pPr>
            <a:lvl6pPr lvl="5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6pPr>
            <a:lvl7pPr lvl="6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7pPr>
            <a:lvl8pPr lvl="7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8pPr>
            <a:lvl9pPr lvl="8">
              <a:spcBef>
                <a:spcPts val="400"/>
              </a:spcBef>
              <a:buClr>
                <a:schemeClr val="dk1"/>
              </a:buClr>
              <a:buSzPct val="100000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391160" y="1433988"/>
            <a:ext cx="8351399" cy="421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Sheep Breed I.D.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403761" y="1982435"/>
            <a:ext cx="8342400" cy="342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Waiting for the Sunrise"/>
                <a:ea typeface="Waiting for the Sunrise"/>
                <a:cs typeface="Waiting for the Sunrise"/>
                <a:sym typeface="Waiting for the Sunrise"/>
              </a:rPr>
              <a:t>Vet Science Judging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Fontdiner Swanky"/>
                <a:ea typeface="Fontdiner Swanky"/>
                <a:cs typeface="Fontdiner Swanky"/>
                <a:sym typeface="Fontdiner Swanky"/>
              </a:rPr>
              <a:t>Suffolk: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700" y="1783525"/>
            <a:ext cx="2101900" cy="31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25" y="966550"/>
            <a:ext cx="2286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1300" y="1095500"/>
            <a:ext cx="1781174" cy="1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325" y="28766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5825" y="2929062"/>
            <a:ext cx="1752599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ladin"/>
                <a:ea typeface="Aladin"/>
                <a:cs typeface="Aladin"/>
                <a:sym typeface="Aladin"/>
              </a:rPr>
              <a:t>Montadale: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175" y="3003250"/>
            <a:ext cx="2664099" cy="200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75" y="6213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9250" y="1224187"/>
            <a:ext cx="17621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2700" y="2109250"/>
            <a:ext cx="2664100" cy="26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Londrina Shadow"/>
                <a:ea typeface="Londrina Shadow"/>
                <a:cs typeface="Londrina Shadow"/>
                <a:sym typeface="Londrina Shadow"/>
              </a:rPr>
              <a:t>Angora: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00" y="1289025"/>
            <a:ext cx="3373225" cy="37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2325" y="505522"/>
            <a:ext cx="2656599" cy="28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0400" y="2955350"/>
            <a:ext cx="3128324" cy="20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Cheviot: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50" y="2555625"/>
            <a:ext cx="3095325" cy="23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25" y="755400"/>
            <a:ext cx="1895474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9525" y="632850"/>
            <a:ext cx="2657274" cy="1966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7562" y="1196675"/>
            <a:ext cx="24288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00937" y="2899675"/>
            <a:ext cx="1314450" cy="187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clonica"/>
                <a:ea typeface="Aclonica"/>
                <a:cs typeface="Aclonica"/>
                <a:sym typeface="Aclonica"/>
              </a:rPr>
              <a:t>Rambouillet: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3275" y="1306362"/>
            <a:ext cx="2571159" cy="25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400" y="226125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100" y="2531475"/>
            <a:ext cx="2571149" cy="201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9925" y="978075"/>
            <a:ext cx="22479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9925" y="3106825"/>
            <a:ext cx="261937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herry Cream Soda"/>
                <a:ea typeface="Cherry Cream Soda"/>
                <a:cs typeface="Cherry Cream Soda"/>
                <a:sym typeface="Cherry Cream Soda"/>
              </a:rPr>
              <a:t>Dorset: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725" y="2507700"/>
            <a:ext cx="3129825" cy="234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600" y="690400"/>
            <a:ext cx="2505074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0750" y="2934225"/>
            <a:ext cx="22098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9650" y="517800"/>
            <a:ext cx="2266949" cy="16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Jacob: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225" y="2707675"/>
            <a:ext cx="3003250" cy="2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5" y="6443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6650" y="1254200"/>
            <a:ext cx="2209800" cy="16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5150" y="3129825"/>
            <a:ext cx="2381249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Delius Swash Caps"/>
                <a:ea typeface="Delius Swash Caps"/>
                <a:cs typeface="Delius Swash Caps"/>
                <a:sym typeface="Delius Swash Caps"/>
              </a:rPr>
              <a:t>Merino: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7600" y="2604525"/>
            <a:ext cx="2906799" cy="21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83275"/>
            <a:ext cx="2266949" cy="191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212" y="2681075"/>
            <a:ext cx="20669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2400" y="870725"/>
            <a:ext cx="22860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17200" y="2843000"/>
            <a:ext cx="2590800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Chewy"/>
                <a:ea typeface="Chewy"/>
                <a:cs typeface="Chewy"/>
                <a:sym typeface="Chewy"/>
              </a:rPr>
              <a:t>Columbia: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687" y="2496925"/>
            <a:ext cx="3172618" cy="24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50" y="782575"/>
            <a:ext cx="1857374" cy="1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8775" y="563850"/>
            <a:ext cx="2019300" cy="177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8700" y="2865150"/>
            <a:ext cx="2571749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3825" y="2960400"/>
            <a:ext cx="2162174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Hampshire: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1225" y="2773125"/>
            <a:ext cx="2819150" cy="211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50" y="471775"/>
            <a:ext cx="2371725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975" y="1104650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1100" y="2865175"/>
            <a:ext cx="2428874" cy="181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3321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Yesteryear"/>
                <a:ea typeface="Yesteryear"/>
                <a:cs typeface="Yesteryear"/>
                <a:sym typeface="Yesteryear"/>
              </a:rPr>
              <a:t>Southdown: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400" y="2255300"/>
            <a:ext cx="2506456" cy="28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50" y="6551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0700" y="1257825"/>
            <a:ext cx="2789075" cy="225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300" y="2934225"/>
            <a:ext cx="226695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spiration-board">
  <a:themeElements>
    <a:clrScheme name="Custom 503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CFCFCF"/>
      </a:accent1>
      <a:accent2>
        <a:srgbClr val="94AE8E"/>
      </a:accent2>
      <a:accent3>
        <a:srgbClr val="4E7A82"/>
      </a:accent3>
      <a:accent4>
        <a:srgbClr val="666699"/>
      </a:accent4>
      <a:accent5>
        <a:srgbClr val="60506F"/>
      </a:accent5>
      <a:accent6>
        <a:srgbClr val="4B4352"/>
      </a:accent6>
      <a:hlink>
        <a:srgbClr val="8694C0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On-screen Show (16:9)</PresentationFormat>
  <Paragraphs>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Times New Roman</vt:lpstr>
      <vt:lpstr>Tahoma</vt:lpstr>
      <vt:lpstr>Shadows Into Light Two</vt:lpstr>
      <vt:lpstr>Fontdiner Swanky</vt:lpstr>
      <vt:lpstr>Rock Salt</vt:lpstr>
      <vt:lpstr>Waiting for the Sunrise</vt:lpstr>
      <vt:lpstr>Delius Swash Caps</vt:lpstr>
      <vt:lpstr>Londrina Shadow</vt:lpstr>
      <vt:lpstr>Yesteryear</vt:lpstr>
      <vt:lpstr>Aladin</vt:lpstr>
      <vt:lpstr>Aclonica</vt:lpstr>
      <vt:lpstr>Chewy</vt:lpstr>
      <vt:lpstr>Cherry Cream Soda</vt:lpstr>
      <vt:lpstr>Architects Daughter</vt:lpstr>
      <vt:lpstr>Annie Use Your Telescope</vt:lpstr>
      <vt:lpstr>inspiration-board</vt:lpstr>
      <vt:lpstr>Sheep Breed I.D.</vt:lpstr>
      <vt:lpstr>Cheviot:</vt:lpstr>
      <vt:lpstr>Rambouillet:</vt:lpstr>
      <vt:lpstr>Dorset:</vt:lpstr>
      <vt:lpstr>Jacob:</vt:lpstr>
      <vt:lpstr>Merino:</vt:lpstr>
      <vt:lpstr>Columbia:</vt:lpstr>
      <vt:lpstr>Hampshire:</vt:lpstr>
      <vt:lpstr>Southdown:</vt:lpstr>
      <vt:lpstr>Suffolk:</vt:lpstr>
      <vt:lpstr>Montadale:</vt:lpstr>
      <vt:lpstr>Angora: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Sheep Breed I.D.</dc:title>
  <dc:creator>ADAM MARTIN</dc:creator>
  <cp:lastModifiedBy>ADAM MARTIN</cp:lastModifiedBy>
  <cp:revision>1</cp:revision>
  <dcterms:modified xsi:type="dcterms:W3CDTF">2016-01-28T01:29:03Z</dcterms:modified>
</cp:coreProperties>
</file>