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5539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200"/>
            </a:lvl2pPr>
            <a:lvl3pPr lvl="2">
              <a:spcBef>
                <a:spcPts val="0"/>
              </a:spcBef>
              <a:buSzPct val="100000"/>
              <a:buNone/>
              <a:defRPr sz="3200"/>
            </a:lvl3pPr>
            <a:lvl4pPr lvl="3">
              <a:spcBef>
                <a:spcPts val="0"/>
              </a:spcBef>
              <a:buSzPct val="100000"/>
              <a:buNone/>
              <a:defRPr sz="3200"/>
            </a:lvl4pPr>
            <a:lvl5pPr lvl="4">
              <a:spcBef>
                <a:spcPts val="0"/>
              </a:spcBef>
              <a:buSzPct val="100000"/>
              <a:buNone/>
              <a:defRPr sz="3200"/>
            </a:lvl5pPr>
            <a:lvl6pPr lvl="5">
              <a:spcBef>
                <a:spcPts val="0"/>
              </a:spcBef>
              <a:buSzPct val="100000"/>
              <a:buNone/>
              <a:defRPr sz="3200"/>
            </a:lvl6pPr>
            <a:lvl7pPr lvl="6">
              <a:spcBef>
                <a:spcPts val="0"/>
              </a:spcBef>
              <a:buSzPct val="100000"/>
              <a:buNone/>
              <a:defRPr sz="3200"/>
            </a:lvl7pPr>
            <a:lvl8pPr lvl="7">
              <a:spcBef>
                <a:spcPts val="0"/>
              </a:spcBef>
              <a:buSzPct val="100000"/>
              <a:buNone/>
              <a:defRPr sz="3200"/>
            </a:lvl8pPr>
            <a:lvl9pPr lvl="8"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5" name="Shape 2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3" name="Shape 3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8" name="Shape 3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9" name="Shape 3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4" name="Shape 4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5" name="Shape 4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0" name="Shape 50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jpg"/><Relationship Id="rId3" Type="http://schemas.openxmlformats.org/officeDocument/2006/relationships/image" Target="../media/image64.jpg"/><Relationship Id="rId7" Type="http://schemas.openxmlformats.org/officeDocument/2006/relationships/image" Target="../media/image6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jpg"/><Relationship Id="rId11" Type="http://schemas.openxmlformats.org/officeDocument/2006/relationships/image" Target="../media/image72.jpg"/><Relationship Id="rId5" Type="http://schemas.openxmlformats.org/officeDocument/2006/relationships/image" Target="../media/image66.jpg"/><Relationship Id="rId10" Type="http://schemas.openxmlformats.org/officeDocument/2006/relationships/image" Target="../media/image71.jpg"/><Relationship Id="rId4" Type="http://schemas.openxmlformats.org/officeDocument/2006/relationships/image" Target="../media/image65.jpg"/><Relationship Id="rId9" Type="http://schemas.openxmlformats.org/officeDocument/2006/relationships/image" Target="../media/image70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10" Type="http://schemas.openxmlformats.org/officeDocument/2006/relationships/image" Target="../media/image22.jpg"/><Relationship Id="rId4" Type="http://schemas.openxmlformats.org/officeDocument/2006/relationships/image" Target="../media/image16.jpg"/><Relationship Id="rId9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Relationship Id="rId9" Type="http://schemas.openxmlformats.org/officeDocument/2006/relationships/image" Target="../media/image29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g"/><Relationship Id="rId3" Type="http://schemas.openxmlformats.org/officeDocument/2006/relationships/image" Target="../media/image30.jpg"/><Relationship Id="rId7" Type="http://schemas.openxmlformats.org/officeDocument/2006/relationships/image" Target="../media/image3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10" Type="http://schemas.openxmlformats.org/officeDocument/2006/relationships/image" Target="../media/image37.jpg"/><Relationship Id="rId4" Type="http://schemas.openxmlformats.org/officeDocument/2006/relationships/image" Target="../media/image31.jpg"/><Relationship Id="rId9" Type="http://schemas.openxmlformats.org/officeDocument/2006/relationships/image" Target="../media/image3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g"/><Relationship Id="rId3" Type="http://schemas.openxmlformats.org/officeDocument/2006/relationships/image" Target="../media/image38.jpg"/><Relationship Id="rId7" Type="http://schemas.openxmlformats.org/officeDocument/2006/relationships/image" Target="../media/image4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g"/><Relationship Id="rId11" Type="http://schemas.openxmlformats.org/officeDocument/2006/relationships/image" Target="../media/image46.jpg"/><Relationship Id="rId5" Type="http://schemas.openxmlformats.org/officeDocument/2006/relationships/image" Target="../media/image40.jpg"/><Relationship Id="rId10" Type="http://schemas.openxmlformats.org/officeDocument/2006/relationships/image" Target="../media/image45.jpg"/><Relationship Id="rId4" Type="http://schemas.openxmlformats.org/officeDocument/2006/relationships/image" Target="../media/image39.jpg"/><Relationship Id="rId9" Type="http://schemas.openxmlformats.org/officeDocument/2006/relationships/image" Target="../media/image4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jpg"/><Relationship Id="rId3" Type="http://schemas.openxmlformats.org/officeDocument/2006/relationships/image" Target="../media/image47.jpg"/><Relationship Id="rId7" Type="http://schemas.openxmlformats.org/officeDocument/2006/relationships/image" Target="../media/image5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g"/><Relationship Id="rId11" Type="http://schemas.openxmlformats.org/officeDocument/2006/relationships/image" Target="../media/image55.jpg"/><Relationship Id="rId5" Type="http://schemas.openxmlformats.org/officeDocument/2006/relationships/image" Target="../media/image49.jpg"/><Relationship Id="rId10" Type="http://schemas.openxmlformats.org/officeDocument/2006/relationships/image" Target="../media/image54.jpg"/><Relationship Id="rId4" Type="http://schemas.openxmlformats.org/officeDocument/2006/relationships/image" Target="../media/image48.jpg"/><Relationship Id="rId9" Type="http://schemas.openxmlformats.org/officeDocument/2006/relationships/image" Target="../media/image5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g"/><Relationship Id="rId3" Type="http://schemas.openxmlformats.org/officeDocument/2006/relationships/image" Target="../media/image56.jpg"/><Relationship Id="rId7" Type="http://schemas.openxmlformats.org/officeDocument/2006/relationships/image" Target="../media/image6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g"/><Relationship Id="rId5" Type="http://schemas.openxmlformats.org/officeDocument/2006/relationships/image" Target="../media/image58.jpg"/><Relationship Id="rId10" Type="http://schemas.openxmlformats.org/officeDocument/2006/relationships/image" Target="../media/image63.jpg"/><Relationship Id="rId4" Type="http://schemas.openxmlformats.org/officeDocument/2006/relationships/image" Target="../media/image57.jpg"/><Relationship Id="rId9" Type="http://schemas.openxmlformats.org/officeDocument/2006/relationships/image" Target="../media/image6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Goats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Toggenburg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8300" y="1801250"/>
            <a:ext cx="1676400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1850" y="1645475"/>
            <a:ext cx="2457450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68375" y="1693100"/>
            <a:ext cx="2209799" cy="165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64450" y="3129825"/>
            <a:ext cx="2324099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64025" y="126575"/>
            <a:ext cx="19050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2600" y="2888175"/>
            <a:ext cx="1676399" cy="197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5075" y="1063375"/>
            <a:ext cx="20383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647650" y="205975"/>
            <a:ext cx="2286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31175" y="3110775"/>
            <a:ext cx="2266949" cy="169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Alpine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887" y="1910950"/>
            <a:ext cx="1981199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4075" y="205975"/>
            <a:ext cx="2276474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9700" y="3129850"/>
            <a:ext cx="25622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2862" y="2980250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60925" y="0"/>
            <a:ext cx="25622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71450" y="1524862"/>
            <a:ext cx="2333624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1063375"/>
            <a:ext cx="2543174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Angora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1050" y="2048200"/>
            <a:ext cx="22669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3825" y="2864387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050" y="3014750"/>
            <a:ext cx="1809749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03200" y="2158025"/>
            <a:ext cx="1819275" cy="205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5050" y="1058225"/>
            <a:ext cx="22860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96650" y="229787"/>
            <a:ext cx="236220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99337" y="205975"/>
            <a:ext cx="2552699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Saanen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975" y="2151750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1600" y="205987"/>
            <a:ext cx="2047874" cy="172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550" y="943550"/>
            <a:ext cx="2066925" cy="172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911175"/>
            <a:ext cx="2419350" cy="181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39400" y="287650"/>
            <a:ext cx="23622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29425" y="201212"/>
            <a:ext cx="2314574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70525" y="1928775"/>
            <a:ext cx="2343149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19900" y="3198875"/>
            <a:ext cx="2314574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Mancha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00" y="2865175"/>
            <a:ext cx="2285999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4600" y="2094225"/>
            <a:ext cx="2362199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0950" y="1063375"/>
            <a:ext cx="218122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4225" y="3107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025" y="1063375"/>
            <a:ext cx="14478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76200" y="264650"/>
            <a:ext cx="15240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82150" y="2912800"/>
            <a:ext cx="2238375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Oberhasli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625" y="2980225"/>
            <a:ext cx="2047875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1350" y="2980225"/>
            <a:ext cx="1400175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275" y="1063375"/>
            <a:ext cx="2124075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37800" y="205975"/>
            <a:ext cx="211455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64050" y="3382975"/>
            <a:ext cx="2114549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82700" y="1601800"/>
            <a:ext cx="2133600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759375" y="2209275"/>
            <a:ext cx="2209800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52350" y="205975"/>
            <a:ext cx="2390774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Boer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0125" y="2266825"/>
            <a:ext cx="2409825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9600" y="280912"/>
            <a:ext cx="1590674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75800" y="1704975"/>
            <a:ext cx="2562225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050" y="2968750"/>
            <a:ext cx="2352675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76625" y="47625"/>
            <a:ext cx="2733675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52575" y="276150"/>
            <a:ext cx="1924050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9425" y="989600"/>
            <a:ext cx="1323974" cy="177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89600" y="2094225"/>
            <a:ext cx="2419350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19950" y="3438525"/>
            <a:ext cx="2352675" cy="165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Nubian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8300" y="1378787"/>
            <a:ext cx="158115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0775" y="3026625"/>
            <a:ext cx="1704974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62900" y="2769450"/>
            <a:ext cx="1857374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22675" y="2278325"/>
            <a:ext cx="1962149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2600" y="3083775"/>
            <a:ext cx="2390774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60750" y="264650"/>
            <a:ext cx="2124074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68100" y="890775"/>
            <a:ext cx="1876424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77750" y="138075"/>
            <a:ext cx="1914524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000" y="1116150"/>
            <a:ext cx="1666875" cy="179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Pygmy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575" y="2945725"/>
            <a:ext cx="1857375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7875" y="188487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5375" y="136100"/>
            <a:ext cx="1362074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48200" y="2945725"/>
            <a:ext cx="2228849" cy="1857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67187" y="2960012"/>
            <a:ext cx="2343149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86575" y="205975"/>
            <a:ext cx="260032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3575" y="1063375"/>
            <a:ext cx="2143124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00475" y="2879050"/>
            <a:ext cx="2295525" cy="19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(16:9)</PresentationFormat>
  <Paragraphs>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color-strip</vt:lpstr>
      <vt:lpstr>Goats</vt:lpstr>
      <vt:lpstr>Alpine</vt:lpstr>
      <vt:lpstr>Angora</vt:lpstr>
      <vt:lpstr>Saanen</vt:lpstr>
      <vt:lpstr>La Mancha</vt:lpstr>
      <vt:lpstr>Oberhasli</vt:lpstr>
      <vt:lpstr>Boer</vt:lpstr>
      <vt:lpstr>Nubian</vt:lpstr>
      <vt:lpstr>Pygmy</vt:lpstr>
      <vt:lpstr>Toggenburg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Goats</dc:title>
  <dc:creator>ADAM MARTIN</dc:creator>
  <cp:lastModifiedBy>ADAM MARTIN</cp:lastModifiedBy>
  <cp:revision>1</cp:revision>
  <dcterms:modified xsi:type="dcterms:W3CDTF">2016-01-28T01:06:49Z</dcterms:modified>
</cp:coreProperties>
</file>