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53245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2400" i="1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sz="2400" i="1"/>
            </a:lvl4pPr>
            <a:lvl5pPr lvl="4" algn="ctr">
              <a:spcBef>
                <a:spcPts val="0"/>
              </a:spcBef>
              <a:buSzPct val="100000"/>
              <a:buNone/>
              <a:defRPr sz="2400" i="1"/>
            </a:lvl5pPr>
            <a:lvl6pPr lvl="5" algn="ctr">
              <a:spcBef>
                <a:spcPts val="0"/>
              </a:spcBef>
              <a:buSzPct val="100000"/>
              <a:buNone/>
              <a:defRPr sz="2400" i="1"/>
            </a:lvl6pPr>
            <a:lvl7pPr lvl="6" algn="ctr">
              <a:spcBef>
                <a:spcPts val="0"/>
              </a:spcBef>
              <a:buSzPct val="100000"/>
              <a:buNone/>
              <a:defRPr sz="2400" i="1"/>
            </a:lvl7pPr>
            <a:lvl8pPr lvl="7" algn="ctr">
              <a:spcBef>
                <a:spcPts val="0"/>
              </a:spcBef>
              <a:buSzPct val="100000"/>
              <a:buNone/>
              <a:defRPr sz="2400" i="1"/>
            </a:lvl8pPr>
            <a:lvl9pPr lvl="8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1" name="Shape 71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jpg"/><Relationship Id="rId3" Type="http://schemas.openxmlformats.org/officeDocument/2006/relationships/image" Target="../media/image63.jpg"/><Relationship Id="rId7" Type="http://schemas.openxmlformats.org/officeDocument/2006/relationships/image" Target="../media/image6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6.jpg"/><Relationship Id="rId5" Type="http://schemas.openxmlformats.org/officeDocument/2006/relationships/image" Target="../media/image65.jpg"/><Relationship Id="rId10" Type="http://schemas.openxmlformats.org/officeDocument/2006/relationships/image" Target="../media/image70.jpg"/><Relationship Id="rId4" Type="http://schemas.openxmlformats.org/officeDocument/2006/relationships/image" Target="../media/image64.jpg"/><Relationship Id="rId9" Type="http://schemas.openxmlformats.org/officeDocument/2006/relationships/image" Target="../media/image69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jpg"/><Relationship Id="rId3" Type="http://schemas.openxmlformats.org/officeDocument/2006/relationships/image" Target="../media/image71.jpg"/><Relationship Id="rId7" Type="http://schemas.openxmlformats.org/officeDocument/2006/relationships/image" Target="../media/image7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4.jpg"/><Relationship Id="rId5" Type="http://schemas.openxmlformats.org/officeDocument/2006/relationships/image" Target="../media/image73.jpg"/><Relationship Id="rId4" Type="http://schemas.openxmlformats.org/officeDocument/2006/relationships/image" Target="../media/image72.jpg"/><Relationship Id="rId9" Type="http://schemas.openxmlformats.org/officeDocument/2006/relationships/image" Target="../media/image77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jpg"/><Relationship Id="rId3" Type="http://schemas.openxmlformats.org/officeDocument/2006/relationships/image" Target="../media/image78.jpg"/><Relationship Id="rId7" Type="http://schemas.openxmlformats.org/officeDocument/2006/relationships/image" Target="../media/image8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1.jpg"/><Relationship Id="rId5" Type="http://schemas.openxmlformats.org/officeDocument/2006/relationships/image" Target="../media/image80.jpg"/><Relationship Id="rId4" Type="http://schemas.openxmlformats.org/officeDocument/2006/relationships/image" Target="../media/image79.jpg"/><Relationship Id="rId9" Type="http://schemas.openxmlformats.org/officeDocument/2006/relationships/image" Target="../media/image8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jpg"/><Relationship Id="rId3" Type="http://schemas.openxmlformats.org/officeDocument/2006/relationships/image" Target="../media/image85.jpg"/><Relationship Id="rId7" Type="http://schemas.openxmlformats.org/officeDocument/2006/relationships/image" Target="../media/image8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8.jpg"/><Relationship Id="rId5" Type="http://schemas.openxmlformats.org/officeDocument/2006/relationships/image" Target="../media/image87.jpg"/><Relationship Id="rId10" Type="http://schemas.openxmlformats.org/officeDocument/2006/relationships/image" Target="../media/image92.jpg"/><Relationship Id="rId4" Type="http://schemas.openxmlformats.org/officeDocument/2006/relationships/image" Target="../media/image86.jpg"/><Relationship Id="rId9" Type="http://schemas.openxmlformats.org/officeDocument/2006/relationships/image" Target="../media/image91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jpg"/><Relationship Id="rId3" Type="http://schemas.openxmlformats.org/officeDocument/2006/relationships/image" Target="../media/image93.jpg"/><Relationship Id="rId7" Type="http://schemas.openxmlformats.org/officeDocument/2006/relationships/image" Target="../media/image9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6.jpg"/><Relationship Id="rId5" Type="http://schemas.openxmlformats.org/officeDocument/2006/relationships/image" Target="../media/image95.jpg"/><Relationship Id="rId4" Type="http://schemas.openxmlformats.org/officeDocument/2006/relationships/image" Target="../media/image94.jpg"/><Relationship Id="rId9" Type="http://schemas.openxmlformats.org/officeDocument/2006/relationships/image" Target="../media/image99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jpg"/><Relationship Id="rId3" Type="http://schemas.openxmlformats.org/officeDocument/2006/relationships/image" Target="../media/image100.jpg"/><Relationship Id="rId7" Type="http://schemas.openxmlformats.org/officeDocument/2006/relationships/image" Target="../media/image10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3.jpg"/><Relationship Id="rId5" Type="http://schemas.openxmlformats.org/officeDocument/2006/relationships/image" Target="../media/image102.jpg"/><Relationship Id="rId10" Type="http://schemas.openxmlformats.org/officeDocument/2006/relationships/image" Target="../media/image107.jpg"/><Relationship Id="rId4" Type="http://schemas.openxmlformats.org/officeDocument/2006/relationships/image" Target="../media/image101.jpg"/><Relationship Id="rId9" Type="http://schemas.openxmlformats.org/officeDocument/2006/relationships/image" Target="../media/image106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image" Target="../media/image16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10" Type="http://schemas.openxmlformats.org/officeDocument/2006/relationships/image" Target="../media/image24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Relationship Id="rId9" Type="http://schemas.openxmlformats.org/officeDocument/2006/relationships/image" Target="../media/image3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3" Type="http://schemas.openxmlformats.org/officeDocument/2006/relationships/image" Target="../media/image32.jpg"/><Relationship Id="rId7" Type="http://schemas.openxmlformats.org/officeDocument/2006/relationships/image" Target="../media/image3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5.jpg"/><Relationship Id="rId11" Type="http://schemas.openxmlformats.org/officeDocument/2006/relationships/image" Target="../media/image40.png"/><Relationship Id="rId5" Type="http://schemas.openxmlformats.org/officeDocument/2006/relationships/image" Target="../media/image34.jpg"/><Relationship Id="rId10" Type="http://schemas.openxmlformats.org/officeDocument/2006/relationships/image" Target="../media/image39.jpg"/><Relationship Id="rId4" Type="http://schemas.openxmlformats.org/officeDocument/2006/relationships/image" Target="../media/image33.jpg"/><Relationship Id="rId9" Type="http://schemas.openxmlformats.org/officeDocument/2006/relationships/image" Target="../media/image3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g"/><Relationship Id="rId3" Type="http://schemas.openxmlformats.org/officeDocument/2006/relationships/image" Target="../media/image41.jpg"/><Relationship Id="rId7" Type="http://schemas.openxmlformats.org/officeDocument/2006/relationships/image" Target="../media/image4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4.jpg"/><Relationship Id="rId5" Type="http://schemas.openxmlformats.org/officeDocument/2006/relationships/image" Target="../media/image43.jpg"/><Relationship Id="rId4" Type="http://schemas.openxmlformats.org/officeDocument/2006/relationships/image" Target="../media/image42.jpg"/><Relationship Id="rId9" Type="http://schemas.openxmlformats.org/officeDocument/2006/relationships/image" Target="../media/image4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g"/><Relationship Id="rId3" Type="http://schemas.openxmlformats.org/officeDocument/2006/relationships/image" Target="../media/image48.jpg"/><Relationship Id="rId7" Type="http://schemas.openxmlformats.org/officeDocument/2006/relationships/image" Target="../media/image5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1.jpg"/><Relationship Id="rId5" Type="http://schemas.openxmlformats.org/officeDocument/2006/relationships/image" Target="../media/image50.jpg"/><Relationship Id="rId4" Type="http://schemas.openxmlformats.org/officeDocument/2006/relationships/image" Target="../media/image49.jpg"/><Relationship Id="rId9" Type="http://schemas.openxmlformats.org/officeDocument/2006/relationships/image" Target="../media/image5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g"/><Relationship Id="rId3" Type="http://schemas.openxmlformats.org/officeDocument/2006/relationships/image" Target="../media/image55.jpg"/><Relationship Id="rId7" Type="http://schemas.openxmlformats.org/officeDocument/2006/relationships/image" Target="../media/image5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8.jpg"/><Relationship Id="rId5" Type="http://schemas.openxmlformats.org/officeDocument/2006/relationships/image" Target="../media/image57.jpg"/><Relationship Id="rId10" Type="http://schemas.openxmlformats.org/officeDocument/2006/relationships/image" Target="../media/image62.jpg"/><Relationship Id="rId4" Type="http://schemas.openxmlformats.org/officeDocument/2006/relationships/image" Target="../media/image56.jpg"/><Relationship Id="rId9" Type="http://schemas.openxmlformats.org/officeDocument/2006/relationships/image" Target="../media/image6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Cat Breeds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Turkish Angora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50" y="2404900"/>
            <a:ext cx="14478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3412" y="1828787"/>
            <a:ext cx="1600200" cy="21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71950" y="128587"/>
            <a:ext cx="2428875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2050" y="0"/>
            <a:ext cx="1343024" cy="20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53400" y="54775"/>
            <a:ext cx="180022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38550" y="2225675"/>
            <a:ext cx="186690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19150" y="238125"/>
            <a:ext cx="2390775" cy="159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019150" y="2166150"/>
            <a:ext cx="1743074" cy="17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Russian Blue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037" y="1990275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225" y="2019625"/>
            <a:ext cx="26955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7975" y="132175"/>
            <a:ext cx="2076450" cy="161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19212" y="8337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 rotWithShape="1">
          <a:blip r:embed="rId7">
            <a:alphaModFix/>
          </a:blip>
          <a:srcRect r="50335"/>
          <a:stretch/>
        </p:blipFill>
        <p:spPr>
          <a:xfrm>
            <a:off x="76700" y="79775"/>
            <a:ext cx="1419174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71150" y="2048200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2775" y="74400"/>
            <a:ext cx="2486025" cy="164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Burmese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550" y="176175"/>
            <a:ext cx="26955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50" y="2151750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550" y="195225"/>
            <a:ext cx="2486024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39125" y="195225"/>
            <a:ext cx="1609725" cy="180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83800" y="2132700"/>
            <a:ext cx="2114550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61300" y="2220900"/>
            <a:ext cx="2533649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64300" y="266662"/>
            <a:ext cx="1104899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Ragdoll</a:t>
            </a:r>
          </a:p>
        </p:txBody>
      </p:sp>
      <p:pic>
        <p:nvPicPr>
          <p:cNvPr id="254" name="Shape 2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125" y="2281637"/>
            <a:ext cx="281940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8525" y="140487"/>
            <a:ext cx="23050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575" y="2138762"/>
            <a:ext cx="1266824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51750" y="126575"/>
            <a:ext cx="2105025" cy="162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88125" y="169075"/>
            <a:ext cx="1657350" cy="1666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3575" y="69050"/>
            <a:ext cx="1876425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667250" y="2055425"/>
            <a:ext cx="2009774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192900" y="2055425"/>
            <a:ext cx="1447799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Siamese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67" name="Shape 2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350" y="2071225"/>
            <a:ext cx="2638425" cy="165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33900" y="264650"/>
            <a:ext cx="263842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4850" y="2255612"/>
            <a:ext cx="226694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550" y="2174750"/>
            <a:ext cx="2228849" cy="161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550" y="161100"/>
            <a:ext cx="270510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Shape 27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31625" y="184912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Shape 2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66662" y="2191937"/>
            <a:ext cx="1257299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Manx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79" name="Shape 2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1125" y="2138550"/>
            <a:ext cx="2409824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5137" y="2190937"/>
            <a:ext cx="227647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8050" y="2128725"/>
            <a:ext cx="17145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26900" y="218650"/>
            <a:ext cx="2571749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8050" y="149600"/>
            <a:ext cx="1866899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86650" y="468675"/>
            <a:ext cx="165735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76675" y="135312"/>
            <a:ext cx="25622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50950" y="2227850"/>
            <a:ext cx="228600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Persian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3550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1750" y="2198875"/>
            <a:ext cx="2628900" cy="165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00200" y="2208400"/>
            <a:ext cx="262890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18400" y="117837"/>
            <a:ext cx="25146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2082725"/>
            <a:ext cx="1600200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99700" y="103550"/>
            <a:ext cx="240982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34175" y="2213162"/>
            <a:ext cx="2533650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35250" y="3083800"/>
            <a:ext cx="732575" cy="77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Exotic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050" y="2233600"/>
            <a:ext cx="2219324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8425" y="2389175"/>
            <a:ext cx="17907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550" y="2205025"/>
            <a:ext cx="2362200" cy="181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78325" y="230150"/>
            <a:ext cx="2390774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28425" y="122187"/>
            <a:ext cx="2257424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5550" y="184100"/>
            <a:ext cx="1885949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36900" y="230150"/>
            <a:ext cx="1457324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07600" y="2205025"/>
            <a:ext cx="2066925" cy="1724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Devon Rex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4225" y="2255325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7650" y="69050"/>
            <a:ext cx="170497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1175" y="69050"/>
            <a:ext cx="1971674" cy="197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0150" y="2040725"/>
            <a:ext cx="1600200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41400" y="11900"/>
            <a:ext cx="2362200" cy="181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050" y="0"/>
            <a:ext cx="25336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9">
            <a:alphaModFix/>
          </a:blip>
          <a:srcRect l="8534" r="8691" b="15325"/>
          <a:stretch/>
        </p:blipFill>
        <p:spPr>
          <a:xfrm>
            <a:off x="4851700" y="2170275"/>
            <a:ext cx="1450624" cy="148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62750" y="2112450"/>
            <a:ext cx="1924049" cy="192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American Shorthair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1525" y="2167225"/>
            <a:ext cx="259079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2875" y="2214850"/>
            <a:ext cx="2781300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76375" y="173587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34175" y="2140625"/>
            <a:ext cx="194310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050" y="2140625"/>
            <a:ext cx="1895474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22700" y="173600"/>
            <a:ext cx="2600325" cy="163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5075" y="125975"/>
            <a:ext cx="27051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Cornish Rex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50" y="2289362"/>
            <a:ext cx="2695575" cy="158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9550" y="115775"/>
            <a:ext cx="1400175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375" y="103550"/>
            <a:ext cx="156210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20325" y="262675"/>
            <a:ext cx="2190750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67800" y="160700"/>
            <a:ext cx="1314450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37750" y="229337"/>
            <a:ext cx="1752599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03275" y="2240337"/>
            <a:ext cx="2609849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43600" y="2240350"/>
            <a:ext cx="274320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16100" y="1856150"/>
            <a:ext cx="1472849" cy="26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Sphynx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4600" y="2277650"/>
            <a:ext cx="2190750" cy="163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575" y="2241937"/>
            <a:ext cx="24574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8800" y="165875"/>
            <a:ext cx="1485900" cy="195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66750" y="189675"/>
            <a:ext cx="2343149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17225" y="165862"/>
            <a:ext cx="2457450" cy="178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6575" y="237300"/>
            <a:ext cx="1771649" cy="163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23225" y="2270512"/>
            <a:ext cx="2543174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Maine Coon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3275" y="20021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7975" y="2059325"/>
            <a:ext cx="2524125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8100" y="2068850"/>
            <a:ext cx="1819275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41850" y="218625"/>
            <a:ext cx="2209799" cy="1647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80225" y="166675"/>
            <a:ext cx="2524125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8300" y="138100"/>
            <a:ext cx="280987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237725" y="2002175"/>
            <a:ext cx="1343025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Abyssinian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7075" y="2140350"/>
            <a:ext cx="1209674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25" y="2105725"/>
            <a:ext cx="2400299" cy="180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9825" y="196037"/>
            <a:ext cx="2505074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19300" y="238900"/>
            <a:ext cx="25431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59400" y="115075"/>
            <a:ext cx="1295399" cy="194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9600" y="115075"/>
            <a:ext cx="2066925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84900" y="2202262"/>
            <a:ext cx="1257299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833925" y="2216550"/>
            <a:ext cx="2552699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(16:9)</PresentationFormat>
  <Paragraphs>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sketched</vt:lpstr>
      <vt:lpstr>Cat Breeds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Breeds   </dc:title>
  <dc:creator>ADAM MARTIN</dc:creator>
  <cp:lastModifiedBy>ADAM MARTIN</cp:lastModifiedBy>
  <cp:revision>1</cp:revision>
  <dcterms:modified xsi:type="dcterms:W3CDTF">2016-01-28T01:12:18Z</dcterms:modified>
</cp:coreProperties>
</file>