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97" r:id="rId4"/>
    <p:sldId id="298" r:id="rId5"/>
    <p:sldId id="261" r:id="rId6"/>
    <p:sldId id="29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96" r:id="rId19"/>
    <p:sldId id="275" r:id="rId20"/>
    <p:sldId id="276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EC25-266E-462C-BAAB-9E555311137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3DDF1-FFD4-4619-A6D7-14CC7F7BE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0A24DCC-E950-4F26-AE9A-06582267A60D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9A29EC-54D8-4259-AD8B-F54DE6B433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696200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Parasites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err="1" smtClean="0"/>
              <a:t>Gasterophilus</a:t>
            </a:r>
            <a:r>
              <a:rPr lang="en-US" dirty="0" smtClean="0"/>
              <a:t> </a:t>
            </a:r>
            <a:r>
              <a:rPr lang="en-US" dirty="0" err="1" smtClean="0"/>
              <a:t>hemorrhoidalis</a:t>
            </a:r>
            <a:r>
              <a:rPr lang="en-US" dirty="0" smtClean="0"/>
              <a:t>- bot fly of horse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8994"/>
            <a:ext cx="2209800" cy="22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5689" y="1578114"/>
            <a:ext cx="1083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2777128" cy="2147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6033" y="1608285"/>
            <a:ext cx="1873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16171"/>
            <a:ext cx="2362200" cy="2022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5939" y="1652311"/>
            <a:ext cx="1709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Pupae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94707"/>
            <a:ext cx="2978019" cy="2263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01328" y="5486400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7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Giardia cyst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1981200"/>
            <a:ext cx="3429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408218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Giardia </a:t>
            </a:r>
            <a:r>
              <a:rPr lang="en-US" sz="5400" dirty="0" err="1" smtClean="0"/>
              <a:t>troph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2971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Heartworm adult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31877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79073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Isospora</a:t>
            </a:r>
            <a:r>
              <a:rPr lang="en-US" sz="4000" dirty="0" smtClean="0"/>
              <a:t>- dog and cat protozoa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" y="1166012"/>
            <a:ext cx="1752600" cy="1461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220" y="2618772"/>
            <a:ext cx="1572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81" y="3735106"/>
            <a:ext cx="1981200" cy="1832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7952" y="2647265"/>
            <a:ext cx="55546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Immature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oocysts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with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sporoblasts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3879" y="5567401"/>
            <a:ext cx="34428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Immature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oocysts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with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sporocysts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t="18487" r="7048" b="13498"/>
          <a:stretch/>
        </p:blipFill>
        <p:spPr>
          <a:xfrm>
            <a:off x="3446195" y="1143768"/>
            <a:ext cx="1698171" cy="1483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20596" r="18855" b="13059"/>
          <a:stretch/>
        </p:blipFill>
        <p:spPr>
          <a:xfrm>
            <a:off x="7044618" y="1108439"/>
            <a:ext cx="1390261" cy="151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90207" y="2647265"/>
            <a:ext cx="235506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Mature</a:t>
            </a:r>
          </a:p>
          <a:p>
            <a:pPr algn="ctr"/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Oocysts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w/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Sporozoites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3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Ixodidae</a:t>
            </a:r>
            <a:r>
              <a:rPr lang="en-US" sz="5400" dirty="0" smtClean="0"/>
              <a:t>- hard tick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86" y="1447800"/>
            <a:ext cx="44831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Otodectes</a:t>
            </a:r>
            <a:r>
              <a:rPr lang="en-US" sz="5400" dirty="0" smtClean="0"/>
              <a:t>-ear mite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9" b="26601"/>
          <a:stretch/>
        </p:blipFill>
        <p:spPr>
          <a:xfrm>
            <a:off x="152400" y="1219200"/>
            <a:ext cx="2176273" cy="149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712785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r="6909" b="12113"/>
          <a:stretch/>
        </p:blipFill>
        <p:spPr>
          <a:xfrm>
            <a:off x="2931954" y="1219200"/>
            <a:ext cx="2496312" cy="1955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3402" r="13647" b="7291"/>
          <a:stretch/>
        </p:blipFill>
        <p:spPr>
          <a:xfrm>
            <a:off x="6033048" y="1219200"/>
            <a:ext cx="2334547" cy="1911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9"/>
          <a:stretch/>
        </p:blipFill>
        <p:spPr>
          <a:xfrm>
            <a:off x="3188557" y="3886200"/>
            <a:ext cx="1983105" cy="2365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7591" y="3174953"/>
            <a:ext cx="1545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8621" y="3130296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3939" y="6286750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8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Sarcoptes</a:t>
            </a:r>
            <a:r>
              <a:rPr lang="en-US" sz="5400" dirty="0" smtClean="0"/>
              <a:t>-mite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894" b="35677"/>
          <a:stretch/>
        </p:blipFill>
        <p:spPr>
          <a:xfrm>
            <a:off x="92395" y="1447800"/>
            <a:ext cx="1813560" cy="150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r="13506" b="3689"/>
          <a:stretch/>
        </p:blipFill>
        <p:spPr>
          <a:xfrm>
            <a:off x="2438400" y="1447800"/>
            <a:ext cx="2578608" cy="2054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16667" b="5643"/>
          <a:stretch/>
        </p:blipFill>
        <p:spPr>
          <a:xfrm>
            <a:off x="5791200" y="1447800"/>
            <a:ext cx="2070301" cy="183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3875" r="4987" b="6393"/>
          <a:stretch/>
        </p:blipFill>
        <p:spPr>
          <a:xfrm>
            <a:off x="2758440" y="4184463"/>
            <a:ext cx="1938528" cy="22128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762" y="3145977"/>
            <a:ext cx="910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5185" y="3581400"/>
            <a:ext cx="1545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6726" y="3289012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4386" y="5812536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7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err="1" smtClean="0"/>
              <a:t>Stephanurus</a:t>
            </a:r>
            <a:r>
              <a:rPr lang="en-US" sz="4800" dirty="0" smtClean="0"/>
              <a:t> </a:t>
            </a:r>
            <a:r>
              <a:rPr lang="en-US" sz="4800" dirty="0" err="1" smtClean="0"/>
              <a:t>dentatus</a:t>
            </a:r>
            <a:r>
              <a:rPr lang="en-US" sz="4800" dirty="0" smtClean="0"/>
              <a:t>- kidney worm in swine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89" y="1981200"/>
            <a:ext cx="325755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1981200"/>
            <a:ext cx="3276600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4226367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199" y="4226367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3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Strongyloides westeri-intestinal threadworms of horse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b="2867"/>
          <a:stretch/>
        </p:blipFill>
        <p:spPr>
          <a:xfrm>
            <a:off x="1171645" y="1371600"/>
            <a:ext cx="6464808" cy="2560320"/>
          </a:xfrm>
        </p:spPr>
      </p:pic>
      <p:sp>
        <p:nvSpPr>
          <p:cNvPr id="5" name="Rectangle 4"/>
          <p:cNvSpPr/>
          <p:nvPr/>
        </p:nvSpPr>
        <p:spPr>
          <a:xfrm>
            <a:off x="2057400" y="3968936"/>
            <a:ext cx="910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8384" y="3968937"/>
            <a:ext cx="1545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3952" r="11543"/>
          <a:stretch/>
        </p:blipFill>
        <p:spPr>
          <a:xfrm>
            <a:off x="3135086" y="4572000"/>
            <a:ext cx="2537926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87432" y="5715000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2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Ancylostoma</a:t>
            </a:r>
            <a:r>
              <a:rPr lang="en-US" sz="4400" dirty="0" smtClean="0"/>
              <a:t> </a:t>
            </a:r>
            <a:r>
              <a:rPr lang="en-US" sz="4400" dirty="0" err="1" smtClean="0"/>
              <a:t>caninum</a:t>
            </a:r>
            <a:r>
              <a:rPr lang="en-US" sz="4400" dirty="0" smtClean="0"/>
              <a:t>-Hookworm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971800" cy="1981200"/>
          </a:xfrm>
        </p:spPr>
      </p:pic>
      <p:sp>
        <p:nvSpPr>
          <p:cNvPr id="5" name="Rectangle 4"/>
          <p:cNvSpPr/>
          <p:nvPr/>
        </p:nvSpPr>
        <p:spPr>
          <a:xfrm>
            <a:off x="990600" y="3429000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40171"/>
            <a:ext cx="2933700" cy="195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85691" y="3473841"/>
            <a:ext cx="2449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5335155"/>
            <a:ext cx="3248025" cy="1409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07946" y="4352330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3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Strongylus vulgaris-large strongle of the horse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70643"/>
            <a:ext cx="302041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13968"/>
            <a:ext cx="3635086" cy="2605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272" y="4470172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478" y="4526109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6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Taenia </a:t>
            </a:r>
            <a:r>
              <a:rPr lang="en-US" dirty="0" err="1" smtClean="0"/>
              <a:t>pisiformis</a:t>
            </a:r>
            <a:r>
              <a:rPr lang="en-US" dirty="0" smtClean="0"/>
              <a:t>- tapeworm dog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3" y="1600200"/>
            <a:ext cx="2137920" cy="306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56" y="1600200"/>
            <a:ext cx="4129948" cy="2486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0488" y="4667649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8466" y="4086429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5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Toxocara</a:t>
            </a:r>
            <a:r>
              <a:rPr lang="en-US" dirty="0" smtClean="0"/>
              <a:t>- adult round worm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92" y="1447800"/>
            <a:ext cx="57150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Trichuris</a:t>
            </a:r>
            <a:r>
              <a:rPr lang="en-US" sz="4000" dirty="0" smtClean="0"/>
              <a:t> </a:t>
            </a:r>
            <a:r>
              <a:rPr lang="en-US" sz="4000" dirty="0" err="1" smtClean="0"/>
              <a:t>vulpis</a:t>
            </a:r>
            <a:r>
              <a:rPr lang="en-US" sz="4000" dirty="0" smtClean="0"/>
              <a:t>- whipworm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25451"/>
            <a:ext cx="4384964" cy="292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54" y="2149835"/>
            <a:ext cx="4000846" cy="2923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5007" y="5045712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8526" y="4488369"/>
            <a:ext cx="1545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851" y="2149835"/>
            <a:ext cx="9108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2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Ancylostoma</a:t>
            </a:r>
            <a:r>
              <a:rPr lang="en-US" sz="4000" dirty="0" smtClean="0"/>
              <a:t> </a:t>
            </a:r>
            <a:r>
              <a:rPr lang="en-US" sz="4000" dirty="0" err="1" smtClean="0"/>
              <a:t>braziliense</a:t>
            </a:r>
            <a:r>
              <a:rPr lang="en-US" sz="4000" dirty="0" smtClean="0"/>
              <a:t>-hookworm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1899941" cy="2486025"/>
          </a:xfrm>
        </p:spPr>
      </p:pic>
      <p:sp>
        <p:nvSpPr>
          <p:cNvPr id="5" name="Rectangle 4"/>
          <p:cNvSpPr/>
          <p:nvPr/>
        </p:nvSpPr>
        <p:spPr>
          <a:xfrm>
            <a:off x="609600" y="3917576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6" y="1219200"/>
            <a:ext cx="1011975" cy="3436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6524" y="4655466"/>
            <a:ext cx="2449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9176"/>
            <a:ext cx="3296155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4184854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7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/>
              <a:t>Ancylostoma</a:t>
            </a:r>
            <a:r>
              <a:rPr lang="en-US" sz="4000" dirty="0" smtClean="0"/>
              <a:t> </a:t>
            </a:r>
            <a:r>
              <a:rPr lang="en-US" sz="4000" dirty="0" err="1" smtClean="0"/>
              <a:t>tubaeforme</a:t>
            </a:r>
            <a:r>
              <a:rPr lang="en-US" sz="4000" dirty="0" smtClean="0"/>
              <a:t>-hookworm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2362200" cy="1949752"/>
          </a:xfrm>
        </p:spPr>
      </p:pic>
      <p:sp>
        <p:nvSpPr>
          <p:cNvPr id="5" name="Rectangle 4"/>
          <p:cNvSpPr/>
          <p:nvPr/>
        </p:nvSpPr>
        <p:spPr>
          <a:xfrm>
            <a:off x="457200" y="3733800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25" y="1612900"/>
            <a:ext cx="275272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12900"/>
            <a:ext cx="236220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24828" y="4195465"/>
            <a:ext cx="2449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3165" y="4168588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9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Ctenocephalides</a:t>
            </a:r>
            <a:r>
              <a:rPr lang="en-US" sz="4400" dirty="0" smtClean="0"/>
              <a:t> </a:t>
            </a:r>
            <a:r>
              <a:rPr lang="en-US" sz="4400" dirty="0" err="1" smtClean="0"/>
              <a:t>felis</a:t>
            </a:r>
            <a:r>
              <a:rPr lang="en-US" sz="4400" dirty="0" smtClean="0"/>
              <a:t>-flea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1524000"/>
            <a:ext cx="3025833" cy="1981200"/>
          </a:xfrm>
        </p:spPr>
      </p:pic>
      <p:sp>
        <p:nvSpPr>
          <p:cNvPr id="5" name="Rectangle 4"/>
          <p:cNvSpPr/>
          <p:nvPr/>
        </p:nvSpPr>
        <p:spPr>
          <a:xfrm>
            <a:off x="762000" y="3657600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1" y="1555750"/>
            <a:ext cx="2728093" cy="194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7241" y="3657600"/>
            <a:ext cx="2449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8" y="1582737"/>
            <a:ext cx="2558411" cy="1922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79896" y="3657600"/>
            <a:ext cx="2226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Pupae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11" y="4875274"/>
            <a:ext cx="2931459" cy="19558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7673" y="5391525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Demodex</a:t>
            </a:r>
            <a:r>
              <a:rPr lang="en-US" sz="5400" dirty="0" smtClean="0"/>
              <a:t>-mite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2419061" y="4724400"/>
            <a:ext cx="1160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0" y="2133600"/>
            <a:ext cx="3120227" cy="2057400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685800" y="1752600"/>
            <a:ext cx="2286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8071" y="1229380"/>
            <a:ext cx="819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87563" y="3962400"/>
            <a:ext cx="411946" cy="872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2005" y="3422072"/>
            <a:ext cx="13783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1251306"/>
            <a:ext cx="2566706" cy="179669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5791200" y="2473036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30190"/>
            <a:ext cx="2895599" cy="207534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6858000" y="3810000"/>
            <a:ext cx="838199" cy="1176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43800" y="3228945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7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err="1" smtClean="0"/>
              <a:t>Dipylidium</a:t>
            </a:r>
            <a:r>
              <a:rPr lang="en-US" sz="4800" dirty="0" smtClean="0"/>
              <a:t> </a:t>
            </a:r>
            <a:r>
              <a:rPr lang="en-US" sz="4800" dirty="0" err="1" smtClean="0"/>
              <a:t>caninum</a:t>
            </a:r>
            <a:r>
              <a:rPr lang="en-US" sz="4800" dirty="0" smtClean="0"/>
              <a:t>- tapeworm dog and cat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823308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589" y="3653135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52904"/>
            <a:ext cx="3569654" cy="1777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2455" y="4267200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91" y="2525857"/>
            <a:ext cx="2371725" cy="1571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09101" y="1611707"/>
            <a:ext cx="26462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 digested </a:t>
            </a:r>
          </a:p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by larvae flea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57600" y="2321069"/>
            <a:ext cx="178482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629400" y="4267200"/>
            <a:ext cx="44545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err="1" smtClean="0"/>
              <a:t>Dirofilaria</a:t>
            </a:r>
            <a:r>
              <a:rPr lang="en-US" sz="4400" dirty="0" smtClean="0"/>
              <a:t> </a:t>
            </a:r>
            <a:r>
              <a:rPr lang="en-US" sz="4400" dirty="0" err="1" smtClean="0"/>
              <a:t>immitis</a:t>
            </a:r>
            <a:r>
              <a:rPr lang="en-US" sz="4400" dirty="0" smtClean="0"/>
              <a:t>-heartworm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48200"/>
            <a:ext cx="2376267" cy="1775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1619" y="4191000"/>
            <a:ext cx="2638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 in heart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4400"/>
            <a:ext cx="1828800" cy="1743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7152" y="4267200"/>
            <a:ext cx="1160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2743200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295400"/>
            <a:ext cx="11242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14022"/>
            <a:ext cx="3169412" cy="172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30451" y="1267691"/>
            <a:ext cx="1708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57599" y="2362200"/>
            <a:ext cx="1371601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Callout 13"/>
          <p:cNvSpPr/>
          <p:nvPr/>
        </p:nvSpPr>
        <p:spPr>
          <a:xfrm>
            <a:off x="4343399" y="3886200"/>
            <a:ext cx="1066800" cy="5664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/>
              <a:t>Fasciola</a:t>
            </a:r>
            <a:r>
              <a:rPr lang="en-US" sz="4000" dirty="0" smtClean="0"/>
              <a:t> hepatica-liver fluke of cattle and sheep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2764"/>
            <a:ext cx="167640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440873"/>
            <a:ext cx="1083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67346"/>
            <a:ext cx="2382981" cy="1787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1440873"/>
            <a:ext cx="29706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Miracidium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6805"/>
            <a:ext cx="2435601" cy="1823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4780" y="1425714"/>
            <a:ext cx="2592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Cercariae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67227"/>
            <a:ext cx="2641600" cy="2192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70311" y="4114800"/>
            <a:ext cx="3696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etacercariae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43468"/>
            <a:ext cx="2667000" cy="19835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54373" y="4245114"/>
            <a:ext cx="15648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62200" y="2860964"/>
            <a:ext cx="609600" cy="339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791200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93000" y="3962400"/>
            <a:ext cx="278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370311" y="5486400"/>
            <a:ext cx="420889" cy="353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ttp://www.afbini.gov.uk/nr06-07-148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891255"/>
            <a:ext cx="2346324" cy="19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9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347</TotalTime>
  <Words>150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 Pop</vt:lpstr>
      <vt:lpstr>Parasites</vt:lpstr>
      <vt:lpstr>Ancylostoma caninum-Hookworm</vt:lpstr>
      <vt:lpstr>Ancylostoma braziliense-hookworm</vt:lpstr>
      <vt:lpstr>Ancylostoma tubaeforme-hookworm</vt:lpstr>
      <vt:lpstr>Ctenocephalides felis-flea</vt:lpstr>
      <vt:lpstr>Demodex-mite</vt:lpstr>
      <vt:lpstr>Dipylidium caninum- tapeworm dog and cat</vt:lpstr>
      <vt:lpstr>Dirofilaria immitis-heartworm</vt:lpstr>
      <vt:lpstr>Fasciola hepatica-liver fluke of cattle and sheep</vt:lpstr>
      <vt:lpstr>Gasterophilus hemorrhoidalis- bot fly of horse</vt:lpstr>
      <vt:lpstr>Giardia cyst </vt:lpstr>
      <vt:lpstr>Giardia troph</vt:lpstr>
      <vt:lpstr>Heartworm adult</vt:lpstr>
      <vt:lpstr>Isospora- dog and cat protozoa</vt:lpstr>
      <vt:lpstr>Ixodidae- hard tick</vt:lpstr>
      <vt:lpstr>Otodectes-ear mite</vt:lpstr>
      <vt:lpstr>Sarcoptes-mite</vt:lpstr>
      <vt:lpstr>Stephanurus dentatus- kidney worm in swine</vt:lpstr>
      <vt:lpstr>Strongyloides westeri-intestinal threadworms of horse</vt:lpstr>
      <vt:lpstr>Strongylus vulgaris-large strongle of the horse</vt:lpstr>
      <vt:lpstr>Taenia pisiformis- tapeworm dog</vt:lpstr>
      <vt:lpstr>Toxocara- adult round worm</vt:lpstr>
      <vt:lpstr>Trichuris vulpis- whipworm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</dc:title>
  <dc:creator>Ljlab</dc:creator>
  <cp:lastModifiedBy>ADAM MARTIN</cp:lastModifiedBy>
  <cp:revision>43</cp:revision>
  <dcterms:created xsi:type="dcterms:W3CDTF">2012-02-22T21:52:46Z</dcterms:created>
  <dcterms:modified xsi:type="dcterms:W3CDTF">2016-09-15T13:07:14Z</dcterms:modified>
</cp:coreProperties>
</file>