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 varScale="1">
        <p:scale>
          <a:sx n="70" d="100"/>
          <a:sy n="70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Reptile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Toad- 557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4285013" cy="274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76600"/>
            <a:ext cx="3810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Chameleon- 548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4114800" cy="27884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24000"/>
            <a:ext cx="3200400" cy="2400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733800"/>
            <a:ext cx="3862917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Gecko-549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57600" cy="24391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371600"/>
            <a:ext cx="3429000" cy="480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038600"/>
            <a:ext cx="2971800" cy="198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Iguana- 550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4384556" cy="304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429000"/>
            <a:ext cx="45118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Lizard- 551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3972128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3000"/>
            <a:ext cx="4572000" cy="3086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581400"/>
            <a:ext cx="5638800" cy="37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Bearded Dragon- 552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437107"/>
            <a:ext cx="5334000" cy="34208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4690429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Snake- 553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3733800" cy="56061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764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Turtle- 554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4126324" cy="2762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3048000"/>
            <a:ext cx="4591050" cy="34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Frog- 554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4457700" cy="297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514600"/>
            <a:ext cx="45339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18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Office Theme</vt:lpstr>
      <vt:lpstr>        Reptile Identification Vet Science CDE </vt:lpstr>
      <vt:lpstr>Chameleon- 548</vt:lpstr>
      <vt:lpstr>Gecko-549</vt:lpstr>
      <vt:lpstr>Iguana- 550</vt:lpstr>
      <vt:lpstr>Lizard- 551</vt:lpstr>
      <vt:lpstr>Bearded Dragon- 552</vt:lpstr>
      <vt:lpstr>Snake- 553</vt:lpstr>
      <vt:lpstr>Turtle- 554</vt:lpstr>
      <vt:lpstr>Frog- 554</vt:lpstr>
      <vt:lpstr>Toad- 557</vt:lpstr>
    </vt:vector>
  </TitlesOfParts>
  <Company>New Mexcio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ADAM MARTIN</cp:lastModifiedBy>
  <cp:revision>58</cp:revision>
  <dcterms:created xsi:type="dcterms:W3CDTF">2014-04-02T13:25:05Z</dcterms:created>
  <dcterms:modified xsi:type="dcterms:W3CDTF">2016-01-28T14:58:20Z</dcterms:modified>
</cp:coreProperties>
</file>