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9" r:id="rId25"/>
    <p:sldId id="279" r:id="rId26"/>
    <p:sldId id="282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20" r:id="rId41"/>
    <p:sldId id="294" r:id="rId42"/>
    <p:sldId id="295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22" r:id="rId58"/>
    <p:sldId id="323" r:id="rId59"/>
    <p:sldId id="324" r:id="rId60"/>
    <p:sldId id="325" r:id="rId61"/>
    <p:sldId id="326" r:id="rId62"/>
    <p:sldId id="328" r:id="rId63"/>
    <p:sldId id="329" r:id="rId64"/>
    <p:sldId id="327" r:id="rId65"/>
    <p:sldId id="330" r:id="rId66"/>
    <p:sldId id="348" r:id="rId67"/>
    <p:sldId id="332" r:id="rId68"/>
    <p:sldId id="331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78" r:id="rId82"/>
    <p:sldId id="379" r:id="rId83"/>
    <p:sldId id="296" r:id="rId84"/>
    <p:sldId id="380" r:id="rId85"/>
    <p:sldId id="298" r:id="rId86"/>
    <p:sldId id="381" r:id="rId87"/>
    <p:sldId id="299" r:id="rId88"/>
    <p:sldId id="382" r:id="rId89"/>
    <p:sldId id="300" r:id="rId90"/>
    <p:sldId id="377" r:id="rId91"/>
    <p:sldId id="301" r:id="rId92"/>
    <p:sldId id="376" r:id="rId93"/>
    <p:sldId id="302" r:id="rId94"/>
    <p:sldId id="345" r:id="rId95"/>
    <p:sldId id="303" r:id="rId96"/>
    <p:sldId id="375" r:id="rId97"/>
    <p:sldId id="304" r:id="rId98"/>
    <p:sldId id="374" r:id="rId99"/>
    <p:sldId id="346" r:id="rId100"/>
    <p:sldId id="383" r:id="rId101"/>
    <p:sldId id="351" r:id="rId102"/>
    <p:sldId id="384" r:id="rId103"/>
    <p:sldId id="352" r:id="rId104"/>
    <p:sldId id="353" r:id="rId105"/>
    <p:sldId id="354" r:id="rId106"/>
    <p:sldId id="347" r:id="rId107"/>
    <p:sldId id="355" r:id="rId108"/>
    <p:sldId id="356" r:id="rId109"/>
    <p:sldId id="357" r:id="rId110"/>
    <p:sldId id="358" r:id="rId111"/>
    <p:sldId id="359" r:id="rId112"/>
    <p:sldId id="349" r:id="rId113"/>
    <p:sldId id="360" r:id="rId114"/>
    <p:sldId id="361" r:id="rId115"/>
    <p:sldId id="362" r:id="rId116"/>
    <p:sldId id="363" r:id="rId117"/>
    <p:sldId id="364" r:id="rId118"/>
    <p:sldId id="365" r:id="rId119"/>
    <p:sldId id="350" r:id="rId120"/>
    <p:sldId id="366" r:id="rId121"/>
    <p:sldId id="367" r:id="rId122"/>
    <p:sldId id="368" r:id="rId123"/>
    <p:sldId id="369" r:id="rId124"/>
    <p:sldId id="370" r:id="rId125"/>
    <p:sldId id="371" r:id="rId126"/>
    <p:sldId id="372" r:id="rId127"/>
    <p:sldId id="373" r:id="rId128"/>
    <p:sldId id="297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EFFB5-B359-44EC-A0B2-A1B96DB4D1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/>
          </a:bodyPr>
          <a:lstStyle/>
          <a:p>
            <a:r>
              <a:rPr lang="en-US" dirty="0" smtClean="0"/>
              <a:t>Vet </a:t>
            </a:r>
            <a:r>
              <a:rPr lang="en-US" smtClean="0"/>
              <a:t>CDE Equipment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1" y="1600200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Bandaging Material</a:t>
            </a:r>
            <a:br>
              <a:rPr lang="en-US" dirty="0" smtClean="0"/>
            </a:br>
            <a:r>
              <a:rPr lang="en-US" dirty="0" err="1" smtClean="0"/>
              <a:t>Elastikon</a:t>
            </a:r>
            <a:r>
              <a:rPr lang="en-US" dirty="0" smtClean="0"/>
              <a:t>  - 108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669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Bandage </a:t>
            </a:r>
            <a:r>
              <a:rPr lang="en-US" dirty="0" smtClean="0"/>
              <a:t>S</a:t>
            </a:r>
            <a:r>
              <a:rPr lang="en-US" dirty="0" smtClean="0">
                <a:ea typeface="+mj-ea"/>
              </a:rPr>
              <a:t>cissors-200</a:t>
            </a:r>
            <a:endParaRPr lang="en-US" dirty="0">
              <a:ea typeface="+mj-ea"/>
            </a:endParaRP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0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>
                <a:latin typeface="Garamond" charset="0"/>
              </a:rPr>
              <a:t>Used to cut bandages.</a:t>
            </a:r>
          </a:p>
          <a:p>
            <a:pPr marL="0" indent="0" algn="ctr">
              <a:buFont typeface="Wingdings" charset="0"/>
              <a:buNone/>
            </a:pPr>
            <a:endParaRPr lang="en-US">
              <a:latin typeface="Garamond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1153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6788"/>
            <a:ext cx="23431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8719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8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Lister bandage scissors-201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3733800" cy="3733800"/>
          </a:xfr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39338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8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L</a:t>
            </a:r>
            <a:r>
              <a:rPr lang="en-US" dirty="0" err="1" smtClean="0">
                <a:ea typeface="+mj-ea"/>
              </a:rPr>
              <a:t>ittauer</a:t>
            </a:r>
            <a:r>
              <a:rPr lang="en-US" dirty="0" smtClean="0">
                <a:ea typeface="+mj-ea"/>
              </a:rPr>
              <a:t> </a:t>
            </a:r>
            <a:r>
              <a:rPr lang="en-US" dirty="0"/>
              <a:t>S</a:t>
            </a:r>
            <a:r>
              <a:rPr lang="en-US" dirty="0" smtClean="0">
                <a:ea typeface="+mj-ea"/>
              </a:rPr>
              <a:t>uture </a:t>
            </a:r>
            <a:r>
              <a:rPr lang="en-US" dirty="0"/>
              <a:t>R</a:t>
            </a:r>
            <a:r>
              <a:rPr lang="en-US" dirty="0" smtClean="0">
                <a:ea typeface="+mj-ea"/>
              </a:rPr>
              <a:t>emoval </a:t>
            </a:r>
            <a:r>
              <a:rPr lang="en-US" dirty="0" smtClean="0"/>
              <a:t>S</a:t>
            </a:r>
            <a:r>
              <a:rPr lang="en-US" dirty="0" smtClean="0">
                <a:ea typeface="+mj-ea"/>
              </a:rPr>
              <a:t>cissors-202</a:t>
            </a:r>
            <a:endParaRPr lang="en-US" dirty="0">
              <a:ea typeface="+mj-ea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2200"/>
            <a:ext cx="7217835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8487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Scissor- Mayo Dissecting-203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4876800" cy="245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6045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Scissors- </a:t>
            </a:r>
            <a:r>
              <a:rPr lang="en-US" dirty="0" err="1" smtClean="0"/>
              <a:t>Metzenbaum</a:t>
            </a:r>
            <a:r>
              <a:rPr lang="en-US" dirty="0" smtClean="0"/>
              <a:t> Dissecting-204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818305" cy="227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761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Shedding blade-205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4724399" cy="23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2278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Silver nitrate stick-206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40" y="1848916"/>
            <a:ext cx="4672659" cy="302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12052"/>
            <a:ext cx="2590800" cy="180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7492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Animal Oxygen Cage-207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56958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34259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6383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Snook </a:t>
            </a:r>
            <a:r>
              <a:rPr lang="en-US" dirty="0" err="1" smtClean="0"/>
              <a:t>ocariohysterectomy</a:t>
            </a:r>
            <a:r>
              <a:rPr lang="en-US" dirty="0" smtClean="0"/>
              <a:t> hook-208</a:t>
            </a:r>
            <a:endParaRPr lang="en-US" dirty="0"/>
          </a:p>
        </p:txBody>
      </p:sp>
      <p:pic>
        <p:nvPicPr>
          <p:cNvPr id="6" name="Content Placeholder 5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25019" r="35914" b="14539"/>
          <a:stretch/>
        </p:blipFill>
        <p:spPr>
          <a:xfrm>
            <a:off x="1905000" y="1524000"/>
            <a:ext cx="5062827" cy="3726674"/>
          </a:xfrm>
        </p:spPr>
      </p:pic>
    </p:spTree>
    <p:extLst>
      <p:ext uri="{BB962C8B-B14F-4D97-AF65-F5344CB8AC3E}">
        <p14:creationId xmlns:p14="http://schemas.microsoft.com/office/powerpoint/2010/main" val="1641979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Sheeze</a:t>
            </a:r>
            <a:r>
              <a:rPr lang="en-US" dirty="0" smtClean="0"/>
              <a:t> chute-209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5832" r="45863" b="16166"/>
          <a:stretch/>
        </p:blipFill>
        <p:spPr>
          <a:xfrm>
            <a:off x="2438400" y="1905000"/>
            <a:ext cx="4060287" cy="3576271"/>
          </a:xfrm>
        </p:spPr>
      </p:pic>
    </p:spTree>
    <p:extLst>
      <p:ext uri="{BB962C8B-B14F-4D97-AF65-F5344CB8AC3E}">
        <p14:creationId xmlns:p14="http://schemas.microsoft.com/office/powerpoint/2010/main" val="220204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Bandaging Material</a:t>
            </a:r>
            <a:br>
              <a:rPr lang="en-US" dirty="0" smtClean="0"/>
            </a:br>
            <a:r>
              <a:rPr lang="en-US" dirty="0" smtClean="0"/>
              <a:t>Roll Gauze - 109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8100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1153"/>
            <a:ext cx="4546847" cy="45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Staple Remover-210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21495" r="33274" b="15894"/>
          <a:stretch/>
        </p:blipFill>
        <p:spPr>
          <a:xfrm>
            <a:off x="1905000" y="1295400"/>
            <a:ext cx="5146372" cy="3860366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2895600" cy="213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3864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 lift table-211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20953" r="32259" b="15623"/>
          <a:stretch/>
        </p:blipFill>
        <p:spPr>
          <a:xfrm>
            <a:off x="533400" y="1981200"/>
            <a:ext cx="3770674" cy="2819400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53379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4457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Stethosope-212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65661"/>
            <a:ext cx="3733800" cy="4476979"/>
          </a:xfrm>
        </p:spPr>
      </p:pic>
    </p:spTree>
    <p:extLst>
      <p:ext uri="{BB962C8B-B14F-4D97-AF65-F5344CB8AC3E}">
        <p14:creationId xmlns:p14="http://schemas.microsoft.com/office/powerpoint/2010/main" val="22526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Surgical cap-213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30792" r="43021" b="13879"/>
          <a:stretch/>
        </p:blipFill>
        <p:spPr>
          <a:xfrm>
            <a:off x="2057400" y="1524000"/>
            <a:ext cx="5029200" cy="3935661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5800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54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Gloves-214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557884" cy="266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379251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089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Gown-215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19391" r="42412" b="5961"/>
          <a:stretch/>
        </p:blipFill>
        <p:spPr>
          <a:xfrm>
            <a:off x="2743200" y="1676400"/>
            <a:ext cx="3442054" cy="4612386"/>
          </a:xfrm>
        </p:spPr>
      </p:pic>
    </p:spTree>
    <p:extLst>
      <p:ext uri="{BB962C8B-B14F-4D97-AF65-F5344CB8AC3E}">
        <p14:creationId xmlns:p14="http://schemas.microsoft.com/office/powerpoint/2010/main" val="4254860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mask-216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1556" r="32463" b="13262"/>
          <a:stretch/>
        </p:blipFill>
        <p:spPr>
          <a:xfrm>
            <a:off x="152400" y="1295400"/>
            <a:ext cx="4359690" cy="3304545"/>
          </a:xfrm>
        </p:spPr>
      </p:pic>
      <p:pic>
        <p:nvPicPr>
          <p:cNvPr id="5" name="Picture 4" descr="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21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Tray-217</a:t>
            </a:r>
            <a:endParaRPr lang="en-US" dirty="0"/>
          </a:p>
        </p:txBody>
      </p:sp>
      <p:pic>
        <p:nvPicPr>
          <p:cNvPr id="4" name="Picture 3" descr="image_galle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8841" r="44779" b="6045"/>
          <a:stretch/>
        </p:blipFill>
        <p:spPr>
          <a:xfrm>
            <a:off x="2819400" y="1524000"/>
            <a:ext cx="3442055" cy="45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10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Materials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25834" r="42005" b="4509"/>
          <a:stretch/>
        </p:blipFill>
        <p:spPr>
          <a:xfrm>
            <a:off x="2133600" y="1752600"/>
            <a:ext cx="4494721" cy="4294868"/>
          </a:xfrm>
        </p:spPr>
      </p:pic>
    </p:spTree>
    <p:extLst>
      <p:ext uri="{BB962C8B-B14F-4D97-AF65-F5344CB8AC3E}">
        <p14:creationId xmlns:p14="http://schemas.microsoft.com/office/powerpoint/2010/main" val="4831546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Suture needles -219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4953000" cy="36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mage_galler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22835" r="32875" b="15405"/>
          <a:stretch/>
        </p:blipFill>
        <p:spPr>
          <a:xfrm>
            <a:off x="4953000" y="3962400"/>
            <a:ext cx="344289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Bandaging Material – Vet Wrap</a:t>
            </a:r>
            <a:br>
              <a:rPr lang="en-US" dirty="0" smtClean="0"/>
            </a:br>
            <a:r>
              <a:rPr lang="en-US" dirty="0" smtClean="0"/>
              <a:t>110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Wire Cutting Scissors-220</a:t>
            </a:r>
            <a:endParaRPr lang="en-US" dirty="0"/>
          </a:p>
        </p:txBody>
      </p:sp>
      <p:pic>
        <p:nvPicPr>
          <p:cNvPr id="12" name="Content Placeholder 11" descr="$(KGrHqF,!qcFHRrb3H4SBR23E0Wes!~~60_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85800" y="1447800"/>
            <a:ext cx="7543800" cy="4148799"/>
          </a:xfrm>
        </p:spPr>
      </p:pic>
    </p:spTree>
    <p:extLst>
      <p:ext uri="{BB962C8B-B14F-4D97-AF65-F5344CB8AC3E}">
        <p14:creationId xmlns:p14="http://schemas.microsoft.com/office/powerpoint/2010/main" val="400560499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Syringe- </a:t>
            </a:r>
            <a:r>
              <a:rPr lang="en-US" dirty="0" err="1" smtClean="0"/>
              <a:t>leur</a:t>
            </a:r>
            <a:r>
              <a:rPr lang="en-US" dirty="0" smtClean="0"/>
              <a:t> lock-221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21556" r="40990" b="21917"/>
          <a:stretch/>
        </p:blipFill>
        <p:spPr>
          <a:xfrm>
            <a:off x="1676400" y="1600200"/>
            <a:ext cx="5351780" cy="4038600"/>
          </a:xfrm>
        </p:spPr>
      </p:pic>
    </p:spTree>
    <p:extLst>
      <p:ext uri="{BB962C8B-B14F-4D97-AF65-F5344CB8AC3E}">
        <p14:creationId xmlns:p14="http://schemas.microsoft.com/office/powerpoint/2010/main" val="15814333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Syringe- Slip Tip- 222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25342" r="37945" b="15697"/>
          <a:stretch/>
        </p:blipFill>
        <p:spPr>
          <a:xfrm>
            <a:off x="1828800" y="1676400"/>
            <a:ext cx="5316062" cy="4038600"/>
          </a:xfrm>
        </p:spPr>
      </p:pic>
    </p:spTree>
    <p:extLst>
      <p:ext uri="{BB962C8B-B14F-4D97-AF65-F5344CB8AC3E}">
        <p14:creationId xmlns:p14="http://schemas.microsoft.com/office/powerpoint/2010/main" val="11541596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Syringe- Automatic, </a:t>
            </a:r>
            <a:r>
              <a:rPr lang="en-US" dirty="0" err="1" smtClean="0"/>
              <a:t>Muti</a:t>
            </a:r>
            <a:r>
              <a:rPr lang="en-US" dirty="0" smtClean="0"/>
              <a:t>-dose- 223</a:t>
            </a:r>
            <a:endParaRPr lang="en-US" dirty="0"/>
          </a:p>
        </p:txBody>
      </p:sp>
      <p:pic>
        <p:nvPicPr>
          <p:cNvPr id="4" name="Content Placeholder 3" descr="41iHVM1wh+L._SY355_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609600" y="2667000"/>
            <a:ext cx="3602434" cy="1981200"/>
          </a:xfrm>
        </p:spPr>
      </p:pic>
      <p:pic>
        <p:nvPicPr>
          <p:cNvPr id="5" name="Picture 4" descr="Automatic_re_filling_multi_font_b_dose.jpg_140x1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14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054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Tattooing instrument- small &amp; Large- 224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25561" r="9926" b="5324"/>
          <a:stretch/>
        </p:blipFill>
        <p:spPr>
          <a:xfrm>
            <a:off x="1143000" y="1981200"/>
            <a:ext cx="6884109" cy="4261444"/>
          </a:xfrm>
        </p:spPr>
      </p:pic>
    </p:spTree>
    <p:extLst>
      <p:ext uri="{BB962C8B-B14F-4D97-AF65-F5344CB8AC3E}">
        <p14:creationId xmlns:p14="http://schemas.microsoft.com/office/powerpoint/2010/main" val="9917777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Tourniquet-225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1223" r="30229" b="13298"/>
          <a:stretch/>
        </p:blipFill>
        <p:spPr>
          <a:xfrm>
            <a:off x="1752600" y="1676400"/>
            <a:ext cx="5346881" cy="4037220"/>
          </a:xfrm>
        </p:spPr>
      </p:pic>
    </p:spTree>
    <p:extLst>
      <p:ext uri="{BB962C8B-B14F-4D97-AF65-F5344CB8AC3E}">
        <p14:creationId xmlns:p14="http://schemas.microsoft.com/office/powerpoint/2010/main" val="41121447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Trocar &amp; Cannula-226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59436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Bloat Trocar and Cannula is a critical care product for use as a pain relief and anti-inflammatory product in horses. Supplied as a single Trocar and Cannula.</a:t>
            </a:r>
          </a:p>
        </p:txBody>
      </p:sp>
      <p:pic>
        <p:nvPicPr>
          <p:cNvPr id="6" name="Picture 5" descr="IV_font_b_Cannulae_b_font_and.jpg_140x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2535283" cy="2590800"/>
          </a:xfrm>
          <a:prstGeom prst="rect">
            <a:avLst/>
          </a:prstGeom>
        </p:spPr>
      </p:pic>
      <p:pic>
        <p:nvPicPr>
          <p:cNvPr id="8" name="Picture 7" descr="mKwCHWcP4RlFH12Jo6pXSY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3685201" cy="2438400"/>
          </a:xfrm>
          <a:prstGeom prst="rect">
            <a:avLst/>
          </a:prstGeom>
        </p:spPr>
      </p:pic>
      <p:pic>
        <p:nvPicPr>
          <p:cNvPr id="9" name="Picture 8" descr="15218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581400"/>
            <a:ext cx="3657600" cy="24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131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 Tape-227</a:t>
            </a:r>
            <a:endParaRPr lang="en-US" dirty="0"/>
          </a:p>
        </p:txBody>
      </p:sp>
      <p:pic>
        <p:nvPicPr>
          <p:cNvPr id="4" name="Content Placeholder 3" descr="image_galler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19121" r="36726" b="4066"/>
          <a:stretch/>
        </p:blipFill>
        <p:spPr>
          <a:xfrm>
            <a:off x="2057400" y="1524000"/>
            <a:ext cx="4862319" cy="4746078"/>
          </a:xfrm>
        </p:spPr>
      </p:pic>
    </p:spTree>
    <p:extLst>
      <p:ext uri="{BB962C8B-B14F-4D97-AF65-F5344CB8AC3E}">
        <p14:creationId xmlns:p14="http://schemas.microsoft.com/office/powerpoint/2010/main" val="40932498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Gloves  042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68" y="1880829"/>
            <a:ext cx="4342831" cy="352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Basket Muzzle</a:t>
            </a:r>
            <a:br>
              <a:rPr lang="en-US" dirty="0" smtClean="0"/>
            </a:br>
            <a:r>
              <a:rPr lang="en-US" dirty="0" smtClean="0"/>
              <a:t>111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78" y="2438400"/>
            <a:ext cx="3453178" cy="225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17181"/>
            <a:ext cx="2251229" cy="297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3433762" cy="34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Betadine</a:t>
            </a:r>
            <a:r>
              <a:rPr lang="en-US" dirty="0" smtClean="0"/>
              <a:t> - 112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10" y="2971800"/>
            <a:ext cx="51308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body –Soft Bristle 113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7244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33186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114800" cy="251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– Dandy –stiff bristle 114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6156"/>
            <a:ext cx="4823558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10763"/>
            <a:ext cx="4152900" cy="334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8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–Slicker - 115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22" y="3581400"/>
            <a:ext cx="4503487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9" y="3581400"/>
            <a:ext cx="4521267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8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– Pin 116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1676400"/>
            <a:ext cx="57626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5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Bulb syringe  117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37528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2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Ambubag</a:t>
            </a:r>
            <a:r>
              <a:rPr lang="en-US" dirty="0" smtClean="0"/>
              <a:t>  - 100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39468"/>
            <a:ext cx="4953000" cy="439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Bag 118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8205"/>
            <a:ext cx="3505200" cy="201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56138"/>
            <a:ext cx="3152775" cy="20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48203"/>
            <a:ext cx="3252926" cy="310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7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Carmalt</a:t>
            </a:r>
            <a:r>
              <a:rPr lang="en-US" dirty="0" smtClean="0"/>
              <a:t>  Splinter Forceps 119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67613"/>
            <a:ext cx="6739257" cy="476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 pole (dog snare) 120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8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– IV  121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785938"/>
            <a:ext cx="42862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1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Butterfly Catheter-122</a:t>
            </a:r>
            <a:endParaRPr lang="en-US" dirty="0"/>
          </a:p>
        </p:txBody>
      </p:sp>
      <p:pic>
        <p:nvPicPr>
          <p:cNvPr id="3" name="Picture 2" descr="butterfly_ca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909568" cy="2971800"/>
          </a:xfrm>
          <a:prstGeom prst="rect">
            <a:avLst/>
          </a:prstGeom>
        </p:spPr>
      </p:pic>
      <p:pic>
        <p:nvPicPr>
          <p:cNvPr id="4" name="Picture 3" descr="NqqCOnhpgUxFVly3jNKI6w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0"/>
            <a:ext cx="379750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89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Urine 123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6200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Centrifuge 124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533775" cy="455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486705" cy="348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7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Twitch 125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23" y="1828800"/>
            <a:ext cx="468923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43402"/>
            <a:ext cx="3219450" cy="34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4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Chemical Sterilization Indicator Strips  126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" y="3236526"/>
            <a:ext cx="5032159" cy="335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886200" cy="264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5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Clipper Blades 127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" y="3008822"/>
            <a:ext cx="3429000" cy="245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58" y="1704975"/>
            <a:ext cx="3584242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47" y="4648200"/>
            <a:ext cx="247148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6407"/>
            <a:ext cx="2505075" cy="221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Anesthetic Machines  101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5745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72" y="2362200"/>
            <a:ext cx="4704018" cy="405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Clipper Comb 128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3821"/>
            <a:ext cx="34290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75401"/>
            <a:ext cx="3133725" cy="216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Drapes 129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" y="2385860"/>
            <a:ext cx="4166587" cy="396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36" y="2286000"/>
            <a:ext cx="44577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3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Sterile Tray 130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8" y="2445613"/>
            <a:ext cx="3288437" cy="328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15562"/>
            <a:ext cx="4493581" cy="431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8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 – Curry 131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232306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18328"/>
            <a:ext cx="4537106" cy="305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1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 – Flea  132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75" y="3200401"/>
            <a:ext cx="4661279" cy="275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1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 – Scotch 133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9" y="2128838"/>
            <a:ext cx="4695336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2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Slips 134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05000"/>
            <a:ext cx="53054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– Barnes 135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0" y="1464346"/>
            <a:ext cx="7331869" cy="402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77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– Electric 136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191000" cy="241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37" y="1828800"/>
            <a:ext cx="452902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09694"/>
            <a:ext cx="3200400" cy="244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8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– Scoop or Tube - 137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475717" cy="50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Clipper - 102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6482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76626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Floats-138</a:t>
            </a:r>
            <a:endParaRPr lang="en-US" dirty="0"/>
          </a:p>
        </p:txBody>
      </p:sp>
      <p:pic>
        <p:nvPicPr>
          <p:cNvPr id="3" name="Picture 2" descr="mhD05b7lsQpVlQ-4fZC4py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33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Retractor - 139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399"/>
            <a:ext cx="5349931" cy="400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3810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</a:t>
            </a:r>
            <a:r>
              <a:rPr lang="en-US" dirty="0" err="1" smtClean="0"/>
              <a:t>Scaler</a:t>
            </a:r>
            <a:r>
              <a:rPr lang="en-US" dirty="0" smtClean="0"/>
              <a:t> - 140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3718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1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Disposable hypodermic needles 141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2100"/>
            <a:ext cx="66675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4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Drench gun 142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81412"/>
            <a:ext cx="9274709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7408"/>
            <a:ext cx="3276600" cy="246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4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</a:t>
            </a:r>
            <a:r>
              <a:rPr lang="en-US" dirty="0" err="1" smtClean="0"/>
              <a:t>notcher</a:t>
            </a:r>
            <a:r>
              <a:rPr lang="en-US" dirty="0" smtClean="0"/>
              <a:t> 143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35718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0767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6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Tag 144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8" y="2057400"/>
            <a:ext cx="3201232" cy="20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3200400"/>
            <a:ext cx="4876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80388"/>
            <a:ext cx="3200400" cy="221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9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tag pliers  145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8863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788436"/>
            <a:ext cx="4257674" cy="303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Elastrator  146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" y="2667000"/>
            <a:ext cx="4721302" cy="290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35149"/>
            <a:ext cx="4343400" cy="332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1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Elizabethian</a:t>
            </a:r>
            <a:r>
              <a:rPr lang="en-US" dirty="0" smtClean="0"/>
              <a:t> Collar 147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35718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886200" cy="393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 - 103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4286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63736"/>
            <a:ext cx="3581400" cy="294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Emasculators 148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46008"/>
            <a:ext cx="4343400" cy="385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9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Endotracheal tubes 149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52626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Fecal loop 150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7438"/>
            <a:ext cx="3581400" cy="44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6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Fealyzers</a:t>
            </a:r>
            <a:r>
              <a:rPr lang="en-US" dirty="0" smtClean="0"/>
              <a:t> 151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31658"/>
            <a:ext cx="4191000" cy="415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04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Feeding Tube for small animals 152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2825"/>
            <a:ext cx="5035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64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Fetal extractor 153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554488"/>
            <a:ext cx="4122938" cy="26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" y="2286000"/>
            <a:ext cx="48577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Fingertip toothbrush 154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Alligator Forceps-156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0"/>
            <a:ext cx="5791200" cy="4262323"/>
          </a:xfrm>
        </p:spPr>
      </p:pic>
    </p:spTree>
    <p:extLst>
      <p:ext uri="{BB962C8B-B14F-4D97-AF65-F5344CB8AC3E}">
        <p14:creationId xmlns:p14="http://schemas.microsoft.com/office/powerpoint/2010/main" val="32947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Allis tissue forceps-157</a:t>
            </a:r>
            <a:endParaRPr lang="en-US" dirty="0"/>
          </a:p>
        </p:txBody>
      </p:sp>
      <p:pic>
        <p:nvPicPr>
          <p:cNvPr id="4" name="Content Placeholder 3" descr="nall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r="98"/>
          <a:stretch>
            <a:fillRect/>
          </a:stretch>
        </p:blipFill>
        <p:spPr>
          <a:xfrm>
            <a:off x="1600200" y="1752600"/>
            <a:ext cx="5819317" cy="3200400"/>
          </a:xfrm>
        </p:spPr>
      </p:pic>
    </p:spTree>
    <p:extLst>
      <p:ext uri="{BB962C8B-B14F-4D97-AF65-F5344CB8AC3E}">
        <p14:creationId xmlns:p14="http://schemas.microsoft.com/office/powerpoint/2010/main" val="2709355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Babcock Forceps-158</a:t>
            </a:r>
            <a:endParaRPr lang="en-US" dirty="0"/>
          </a:p>
        </p:txBody>
      </p:sp>
      <p:pic>
        <p:nvPicPr>
          <p:cNvPr id="4" name="Content Placeholder 3" descr="nbabcoc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3305"/>
          <a:stretch>
            <a:fillRect/>
          </a:stretch>
        </p:blipFill>
        <p:spPr>
          <a:xfrm>
            <a:off x="1066800" y="1524000"/>
            <a:ext cx="7010400" cy="3855450"/>
          </a:xfrm>
        </p:spPr>
      </p:pic>
    </p:spTree>
    <p:extLst>
      <p:ext uri="{BB962C8B-B14F-4D97-AF65-F5344CB8AC3E}">
        <p14:creationId xmlns:p14="http://schemas.microsoft.com/office/powerpoint/2010/main" val="378166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 Tape Indicator - 104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8" y="2514600"/>
            <a:ext cx="44672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91" y="2685403"/>
            <a:ext cx="42576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Brown </a:t>
            </a:r>
            <a:r>
              <a:rPr lang="en-US" dirty="0" err="1" smtClean="0"/>
              <a:t>Adson</a:t>
            </a:r>
            <a:r>
              <a:rPr lang="en-US" dirty="0" smtClean="0"/>
              <a:t> Thumb Forceps-159</a:t>
            </a:r>
            <a:endParaRPr lang="en-US" dirty="0"/>
          </a:p>
        </p:txBody>
      </p:sp>
      <p:pic>
        <p:nvPicPr>
          <p:cNvPr id="4" name="Content Placeholder 3" descr="nr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r="4744"/>
          <a:stretch>
            <a:fillRect/>
          </a:stretch>
        </p:blipFill>
        <p:spPr>
          <a:xfrm>
            <a:off x="990600" y="1371600"/>
            <a:ext cx="6844048" cy="3763963"/>
          </a:xfrm>
        </p:spPr>
      </p:pic>
    </p:spTree>
    <p:extLst>
      <p:ext uri="{BB962C8B-B14F-4D97-AF65-F5344CB8AC3E}">
        <p14:creationId xmlns:p14="http://schemas.microsoft.com/office/powerpoint/2010/main" val="23664459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Crile Forceps-160</a:t>
            </a:r>
            <a:endParaRPr lang="en-US" dirty="0"/>
          </a:p>
        </p:txBody>
      </p:sp>
      <p:pic>
        <p:nvPicPr>
          <p:cNvPr id="4" name="Content Placeholder 3" descr="DSCF3135la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5410200" y="2286000"/>
            <a:ext cx="3186769" cy="1752600"/>
          </a:xfrm>
        </p:spPr>
      </p:pic>
      <p:pic>
        <p:nvPicPr>
          <p:cNvPr id="5" name="Picture 4" descr="192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4217253" cy="42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5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Halstead mosquito forceps-161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52600"/>
            <a:ext cx="3962400" cy="3962400"/>
          </a:xfrm>
        </p:spPr>
      </p:pic>
    </p:spTree>
    <p:extLst>
      <p:ext uri="{BB962C8B-B14F-4D97-AF65-F5344CB8AC3E}">
        <p14:creationId xmlns:p14="http://schemas.microsoft.com/office/powerpoint/2010/main" val="12500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Kelly forceps-162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0179"/>
            <a:ext cx="4648200" cy="4415791"/>
          </a:xfrm>
        </p:spPr>
      </p:pic>
      <p:pic>
        <p:nvPicPr>
          <p:cNvPr id="3" name="Picture 2" descr="DSCF3134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8400"/>
            <a:ext cx="2514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 Tooth Thumb Forceps-163</a:t>
            </a:r>
            <a:endParaRPr lang="en-US" dirty="0"/>
          </a:p>
        </p:txBody>
      </p:sp>
      <p:pic>
        <p:nvPicPr>
          <p:cNvPr id="8" name="Content Placeholder 7" descr="ads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r="7005"/>
          <a:stretch>
            <a:fillRect/>
          </a:stretch>
        </p:blipFill>
        <p:spPr>
          <a:xfrm>
            <a:off x="1828800" y="1600200"/>
            <a:ext cx="5597052" cy="3078163"/>
          </a:xfrm>
        </p:spPr>
      </p:pic>
    </p:spTree>
    <p:extLst>
      <p:ext uri="{BB962C8B-B14F-4D97-AF65-F5344CB8AC3E}">
        <p14:creationId xmlns:p14="http://schemas.microsoft.com/office/powerpoint/2010/main" val="7971007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Mouth Gag Speculum Small-164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3352800" cy="303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289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Gag Speculum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8325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Mouth Gag Speculum Large-165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828800"/>
            <a:ext cx="300575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3319104" cy="213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738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Gavage Needle-166</a:t>
            </a:r>
            <a:endParaRPr lang="en-US" dirty="0"/>
          </a:p>
        </p:txBody>
      </p:sp>
      <p:pic>
        <p:nvPicPr>
          <p:cNvPr id="7" name="Content Placeholder 6" descr="103488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495800" y="1676400"/>
            <a:ext cx="4295210" cy="2362200"/>
          </a:xfrm>
        </p:spPr>
      </p:pic>
      <p:sp>
        <p:nvSpPr>
          <p:cNvPr id="8" name="TextBox 7"/>
          <p:cNvSpPr txBox="1"/>
          <p:nvPr/>
        </p:nvSpPr>
        <p:spPr>
          <a:xfrm>
            <a:off x="2667000" y="4953000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plastic as well- used for feeding rodents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2743200" cy="204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11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Feeder/J tube-167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28956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http://www.prestoimages.net/store/rd648/648_pd1832805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250179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3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Backhaus Towel Clamps - 105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057400"/>
            <a:ext cx="4762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Halter-168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16" y="2141474"/>
            <a:ext cx="3386796" cy="25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83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Chute-169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2743200" cy="36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3229031" cy="243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2096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Hog Snare-170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Boarmasters-Hog-Foot-Sn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05000"/>
            <a:ext cx="4100474" cy="2121426"/>
          </a:xfrm>
          <a:prstGeom prst="rect">
            <a:avLst/>
          </a:prstGeom>
        </p:spPr>
      </p:pic>
      <p:pic>
        <p:nvPicPr>
          <p:cNvPr id="8" name="Picture 7" descr="collar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495800"/>
            <a:ext cx="2057400" cy="20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060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Knife-171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578241" cy="313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11yDXaOAOz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71600"/>
            <a:ext cx="3045810" cy="30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21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Nippers-172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3388665" cy="338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320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Pick- 173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3276600" cy="279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2862088" cy="28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6966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Rasp-174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23949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m9t1CQnpeYLVjCWwCcM5B2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3276600" cy="43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03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Trimmers-175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282499" cy="328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mLalV4XAt7w3p0aaQfCFz1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375363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46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Humane Twitch-176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4419600" cy="40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451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 Tag Applicator-178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3810000" cy="22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140318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0574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88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Balling Gun - 106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036326"/>
            <a:ext cx="4460323" cy="278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2766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Fluids-179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290854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FluidSetup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57600"/>
            <a:ext cx="2489200" cy="2774108"/>
          </a:xfrm>
          <a:prstGeom prst="rect">
            <a:avLst/>
          </a:prstGeom>
        </p:spPr>
      </p:pic>
      <p:pic>
        <p:nvPicPr>
          <p:cNvPr id="6" name="Picture 5" descr="FluidSetup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5400"/>
            <a:ext cx="29083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676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Administration- 180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14866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200400" cy="258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810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181-Laryngoscopes</a:t>
            </a:r>
            <a:endParaRPr lang="en-US" dirty="0">
              <a:ea typeface="+mj-ea"/>
            </a:endParaRP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0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n-US">
                <a:latin typeface="Garamond" charset="0"/>
              </a:rPr>
              <a:t>Used to examine the larynx.</a:t>
            </a:r>
          </a:p>
          <a:p>
            <a:pPr marL="0" indent="0" algn="ctr">
              <a:buFont typeface="Wingdings" charset="0"/>
              <a:buNone/>
            </a:pPr>
            <a:endParaRPr lang="en-US">
              <a:latin typeface="Garamond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21050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276600"/>
            <a:ext cx="24669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6474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Rope  182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33835"/>
            <a:ext cx="3962400" cy="335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3162300" cy="319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8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183- lead shank</a:t>
            </a:r>
            <a:endParaRPr lang="en-US" dirty="0">
              <a:ea typeface="+mj-ea"/>
            </a:endParaRP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2819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219200" y="4800600"/>
            <a:ext cx="1143000" cy="228600"/>
          </a:xfrm>
          <a:prstGeom prst="straightConnector1">
            <a:avLst/>
          </a:prstGeom>
          <a:ln w="12700" cap="rnd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0" name="TextBox 4"/>
          <p:cNvSpPr txBox="1">
            <a:spLocks noChangeArrowheads="1"/>
          </p:cNvSpPr>
          <p:nvPr/>
        </p:nvSpPr>
        <p:spPr bwMode="auto">
          <a:xfrm>
            <a:off x="762000" y="5181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Lead Shank</a:t>
            </a:r>
          </a:p>
        </p:txBody>
      </p:sp>
      <p:pic>
        <p:nvPicPr>
          <p:cNvPr id="5" name="Picture 4" descr="image_galler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21444" r="46121" b="11511"/>
          <a:stretch/>
        </p:blipFill>
        <p:spPr>
          <a:xfrm>
            <a:off x="4953000" y="2514600"/>
            <a:ext cx="2440278" cy="26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28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Needle holder – Olsen-</a:t>
            </a:r>
            <a:r>
              <a:rPr lang="en-US" dirty="0" err="1" smtClean="0"/>
              <a:t>Hegar</a:t>
            </a:r>
            <a:r>
              <a:rPr lang="en-US" dirty="0" smtClean="0"/>
              <a:t> 185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27447"/>
            <a:ext cx="772709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6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</a:t>
            </a:r>
            <a:r>
              <a:rPr lang="en-US" dirty="0" err="1" smtClean="0">
                <a:ea typeface="+mj-ea"/>
              </a:rPr>
              <a:t>crscope</a:t>
            </a:r>
            <a:r>
              <a:rPr lang="en-US" dirty="0" smtClean="0">
                <a:ea typeface="+mj-ea"/>
              </a:rPr>
              <a:t> slides-186</a:t>
            </a:r>
            <a:endParaRPr lang="en-US" dirty="0">
              <a:ea typeface="+mj-ea"/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81200"/>
            <a:ext cx="373660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7732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Muzzle – Commercial 187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82941"/>
            <a:ext cx="53721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454584"/>
            <a:ext cx="3498542" cy="349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6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3200" cap="none" dirty="0">
                <a:latin typeface="Garamond" charset="0"/>
              </a:rPr>
              <a:t/>
            </a:r>
            <a:br>
              <a:rPr lang="en-US" sz="3200" cap="none" dirty="0">
                <a:latin typeface="Garamond" charset="0"/>
              </a:rPr>
            </a:br>
            <a:r>
              <a:rPr lang="en-US" sz="3200" cap="none" dirty="0" smtClean="0">
                <a:latin typeface="Garamond" charset="0"/>
              </a:rPr>
              <a:t> </a:t>
            </a:r>
            <a:r>
              <a:rPr lang="en-US" sz="3200" cap="none" dirty="0">
                <a:latin typeface="Garamond" charset="0"/>
              </a:rPr>
              <a:t>GUILLOTINE NAIL </a:t>
            </a:r>
            <a:r>
              <a:rPr lang="en-US" sz="3200" cap="none" dirty="0" smtClean="0">
                <a:latin typeface="Garamond" charset="0"/>
              </a:rPr>
              <a:t>CLIPPERS-188</a:t>
            </a:r>
            <a:endParaRPr lang="en-US" sz="3200" cap="none" dirty="0">
              <a:latin typeface="Garamond" charset="0"/>
            </a:endParaRP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200400"/>
            <a:ext cx="21336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200400"/>
            <a:ext cx="22288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5464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Nail clippers – plier 189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2792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3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Bands (castration/docking:</a:t>
            </a:r>
            <a:br>
              <a:rPr lang="en-US" dirty="0" smtClean="0"/>
            </a:br>
            <a:r>
              <a:rPr lang="en-US" dirty="0" smtClean="0"/>
              <a:t>107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5257800" cy="39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Obstetrical chain and handle-190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3170795" cy="317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OB_Handle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2800"/>
            <a:ext cx="2819400" cy="2819400"/>
          </a:xfrm>
          <a:prstGeom prst="rect">
            <a:avLst/>
          </a:prstGeom>
        </p:spPr>
      </p:pic>
      <p:pic>
        <p:nvPicPr>
          <p:cNvPr id="5" name="Picture 4" descr="OB_Chain_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38400"/>
            <a:ext cx="2076708" cy="41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838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Ophthalmoscope 191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905000"/>
            <a:ext cx="270319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87" y="1752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9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Otoscope-192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415675" cy="262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03941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8999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Paste gun 193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087898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23" y="2743200"/>
            <a:ext cx="478900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00600"/>
            <a:ext cx="3220656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7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Pig tooth nipper-194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4953"/>
            <a:ext cx="4876800" cy="4057497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288036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4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Pill Counting</a:t>
            </a:r>
            <a:r>
              <a:rPr lang="en-US" b="1" dirty="0" smtClean="0"/>
              <a:t> </a:t>
            </a:r>
            <a:r>
              <a:rPr lang="en-US" dirty="0" smtClean="0"/>
              <a:t>Tray 195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15073"/>
            <a:ext cx="5029200" cy="350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8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Radiology Personal Protective Equipment- 196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657600" cy="367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3102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 Magnet 197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" y="144780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13" y="1447800"/>
            <a:ext cx="4257583" cy="425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95800"/>
            <a:ext cx="2147888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0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 Blade-198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61130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6126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Scalpel handle -199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33500"/>
            <a:ext cx="3962400" cy="3962400"/>
          </a:xfrm>
        </p:spPr>
      </p:pic>
    </p:spTree>
    <p:extLst>
      <p:ext uri="{BB962C8B-B14F-4D97-AF65-F5344CB8AC3E}">
        <p14:creationId xmlns:p14="http://schemas.microsoft.com/office/powerpoint/2010/main" val="37276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454</Words>
  <Application>Microsoft Office PowerPoint</Application>
  <PresentationFormat>On-screen Show (4:3)</PresentationFormat>
  <Paragraphs>134</Paragraphs>
  <Slides>128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5" baseType="lpstr">
      <vt:lpstr>ＭＳ Ｐゴシック</vt:lpstr>
      <vt:lpstr>Arial</vt:lpstr>
      <vt:lpstr>Calibri</vt:lpstr>
      <vt:lpstr>Cambria</vt:lpstr>
      <vt:lpstr>Garamond</vt:lpstr>
      <vt:lpstr>Wingdings</vt:lpstr>
      <vt:lpstr>Office Theme</vt:lpstr>
      <vt:lpstr>Vet CDE Equipment </vt:lpstr>
      <vt:lpstr>Ambubag  - 100</vt:lpstr>
      <vt:lpstr>Anesthetic Machines  101</vt:lpstr>
      <vt:lpstr>Animal Clipper - 102</vt:lpstr>
      <vt:lpstr>Autoclave - 103</vt:lpstr>
      <vt:lpstr>Autoclave Tape Indicator - 104</vt:lpstr>
      <vt:lpstr>Backhaus Towel Clamps - 105</vt:lpstr>
      <vt:lpstr>Balling Gun - 106</vt:lpstr>
      <vt:lpstr>Bands (castration/docking: 107</vt:lpstr>
      <vt:lpstr>Bandaging Material Elastikon  - 108</vt:lpstr>
      <vt:lpstr>Bandaging Material Roll Gauze - 109</vt:lpstr>
      <vt:lpstr>Bandaging Material – Vet Wrap 110</vt:lpstr>
      <vt:lpstr>Basket Muzzle 111</vt:lpstr>
      <vt:lpstr>Betadine - 112</vt:lpstr>
      <vt:lpstr>Brush body –Soft Bristle 113</vt:lpstr>
      <vt:lpstr>Brush – Dandy –stiff bristle 114</vt:lpstr>
      <vt:lpstr>Brush –Slicker - 115</vt:lpstr>
      <vt:lpstr>Brush – Pin 116</vt:lpstr>
      <vt:lpstr>Bulb syringe  117</vt:lpstr>
      <vt:lpstr>Cat Bag 118</vt:lpstr>
      <vt:lpstr>Carmalt  Splinter Forceps 119</vt:lpstr>
      <vt:lpstr>Catch pole (dog snare) 120</vt:lpstr>
      <vt:lpstr>Catheter – IV  121</vt:lpstr>
      <vt:lpstr>Butterfly Catheter-122</vt:lpstr>
      <vt:lpstr>Catheter Urine 123</vt:lpstr>
      <vt:lpstr>Centrifuge 124</vt:lpstr>
      <vt:lpstr>Chain Twitch 125</vt:lpstr>
      <vt:lpstr>Chemical Sterilization Indicator Strips  126</vt:lpstr>
      <vt:lpstr>Clipper Blades 127</vt:lpstr>
      <vt:lpstr>Clipper Comb 128</vt:lpstr>
      <vt:lpstr>Surgical Drapes 129</vt:lpstr>
      <vt:lpstr>Cold Sterile Tray 130</vt:lpstr>
      <vt:lpstr>Comb – Curry 131</vt:lpstr>
      <vt:lpstr>Comb – Flea  132</vt:lpstr>
      <vt:lpstr>Comb – Scotch 133</vt:lpstr>
      <vt:lpstr>Cover Slips 134</vt:lpstr>
      <vt:lpstr>Dehorner – Barnes 135</vt:lpstr>
      <vt:lpstr>Dehorner – Electric 136</vt:lpstr>
      <vt:lpstr>Dehorner – Scoop or Tube - 137</vt:lpstr>
      <vt:lpstr>Dental Floats-138</vt:lpstr>
      <vt:lpstr>Dental Retractor - 139</vt:lpstr>
      <vt:lpstr>Dental Scaler - 140</vt:lpstr>
      <vt:lpstr>Disposable hypodermic needles 141</vt:lpstr>
      <vt:lpstr>Drench gun 142</vt:lpstr>
      <vt:lpstr>Ear notcher 143</vt:lpstr>
      <vt:lpstr>Ear Tag 144</vt:lpstr>
      <vt:lpstr>Ear tag pliers  145</vt:lpstr>
      <vt:lpstr>Elastrator  146</vt:lpstr>
      <vt:lpstr>Elizabethian Collar 147</vt:lpstr>
      <vt:lpstr>Emasculators 148</vt:lpstr>
      <vt:lpstr>Endotracheal tubes 149</vt:lpstr>
      <vt:lpstr>Fecal loop 150</vt:lpstr>
      <vt:lpstr>Fealyzers 151</vt:lpstr>
      <vt:lpstr>Feeding Tube for small animals 152</vt:lpstr>
      <vt:lpstr>Fetal extractor 153</vt:lpstr>
      <vt:lpstr>Fingertip toothbrush 154</vt:lpstr>
      <vt:lpstr>Alligator Forceps-156</vt:lpstr>
      <vt:lpstr>Allis tissue forceps-157</vt:lpstr>
      <vt:lpstr>Babcock Forceps-158</vt:lpstr>
      <vt:lpstr>Brown Adson Thumb Forceps-159</vt:lpstr>
      <vt:lpstr>Crile Forceps-160</vt:lpstr>
      <vt:lpstr>Halstead mosquito forceps-161</vt:lpstr>
      <vt:lpstr>Kelly forceps-162</vt:lpstr>
      <vt:lpstr>Rat Tooth Thumb Forceps-163</vt:lpstr>
      <vt:lpstr>Mouth Gag Speculum Small-164</vt:lpstr>
      <vt:lpstr>Gag Speculum</vt:lpstr>
      <vt:lpstr>Mouth Gag Speculum Large-165</vt:lpstr>
      <vt:lpstr>Gavage Needle-166</vt:lpstr>
      <vt:lpstr>Gravity Feeder/J tube-167</vt:lpstr>
      <vt:lpstr>Halter-168</vt:lpstr>
      <vt:lpstr>Head Chute-169</vt:lpstr>
      <vt:lpstr>Hog Snare-170</vt:lpstr>
      <vt:lpstr>Hoof Knife-171</vt:lpstr>
      <vt:lpstr>Hoof Nippers-172</vt:lpstr>
      <vt:lpstr>Hoof Pick- 173</vt:lpstr>
      <vt:lpstr>Hoof Rasp-174</vt:lpstr>
      <vt:lpstr>Hoof Trimmers-175</vt:lpstr>
      <vt:lpstr>Humane Twitch-176</vt:lpstr>
      <vt:lpstr>Id Tag Applicator-178</vt:lpstr>
      <vt:lpstr>IV Fluids-179</vt:lpstr>
      <vt:lpstr>IV Administration- 180</vt:lpstr>
      <vt:lpstr>181-Laryngoscopes</vt:lpstr>
      <vt:lpstr>Lead Rope  182</vt:lpstr>
      <vt:lpstr>183- lead shank</vt:lpstr>
      <vt:lpstr>Needle holder – Olsen-Hegar 185</vt:lpstr>
      <vt:lpstr>Micrscope slides-186</vt:lpstr>
      <vt:lpstr>Muzzle – Commercial 187</vt:lpstr>
      <vt:lpstr>  GUILLOTINE NAIL CLIPPERS-188</vt:lpstr>
      <vt:lpstr>Nail clippers – plier 189</vt:lpstr>
      <vt:lpstr>Obstetrical chain and handle-190</vt:lpstr>
      <vt:lpstr>Ophthalmoscope 191</vt:lpstr>
      <vt:lpstr>Otoscope-192</vt:lpstr>
      <vt:lpstr>Paste gun 193</vt:lpstr>
      <vt:lpstr>Pig tooth nipper-194</vt:lpstr>
      <vt:lpstr>Pill Counting Tray 195</vt:lpstr>
      <vt:lpstr>Radiology Personal Protective Equipment- 196</vt:lpstr>
      <vt:lpstr>Rumen Magnet 197</vt:lpstr>
      <vt:lpstr>Scalpel Blade-198</vt:lpstr>
      <vt:lpstr>Scalpel handle -199</vt:lpstr>
      <vt:lpstr>Bandage Scissors-200</vt:lpstr>
      <vt:lpstr>Lister bandage scissors-201</vt:lpstr>
      <vt:lpstr>Littauer Suture Removal Scissors-202</vt:lpstr>
      <vt:lpstr>Scissor- Mayo Dissecting-203</vt:lpstr>
      <vt:lpstr>Scissors- Metzenbaum Dissecting-204</vt:lpstr>
      <vt:lpstr>Shedding blade-205</vt:lpstr>
      <vt:lpstr>Silver nitrate stick-206</vt:lpstr>
      <vt:lpstr>Small Animal Oxygen Cage-207</vt:lpstr>
      <vt:lpstr>Snook ocariohysterectomy hook-208</vt:lpstr>
      <vt:lpstr>Sheeze chute-209</vt:lpstr>
      <vt:lpstr>Staple Remover-210</vt:lpstr>
      <vt:lpstr>Steel lift table-211</vt:lpstr>
      <vt:lpstr>Stethosope-212</vt:lpstr>
      <vt:lpstr>Surgical cap-213</vt:lpstr>
      <vt:lpstr>Surgical Gloves-214</vt:lpstr>
      <vt:lpstr>Surgical Gown-215</vt:lpstr>
      <vt:lpstr>Surgical mask-216</vt:lpstr>
      <vt:lpstr>Surgical Tray-217</vt:lpstr>
      <vt:lpstr>Suture Materials</vt:lpstr>
      <vt:lpstr>Suture needles -219</vt:lpstr>
      <vt:lpstr>Suture Wire Cutting Scissors-220</vt:lpstr>
      <vt:lpstr>Syringe- leur lock-221</vt:lpstr>
      <vt:lpstr>Syringe- Slip Tip- 222</vt:lpstr>
      <vt:lpstr>Syringe- Automatic, Muti-dose- 223</vt:lpstr>
      <vt:lpstr>Tattooing instrument- small &amp; Large- 224</vt:lpstr>
      <vt:lpstr>Tourniquet-225</vt:lpstr>
      <vt:lpstr>Trocar &amp; Cannula-226</vt:lpstr>
      <vt:lpstr>Weight Tape-227</vt:lpstr>
      <vt:lpstr>Lead Gloves  042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ADAM MARTIN</cp:lastModifiedBy>
  <cp:revision>50</cp:revision>
  <dcterms:created xsi:type="dcterms:W3CDTF">2012-01-23T21:29:48Z</dcterms:created>
  <dcterms:modified xsi:type="dcterms:W3CDTF">2016-01-28T15:01:17Z</dcterms:modified>
</cp:coreProperties>
</file>