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55054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SzPct val="100000"/>
              <a:buNone/>
              <a:defRPr sz="3000"/>
            </a:lvl2pPr>
            <a:lvl3pPr lvl="2">
              <a:spcBef>
                <a:spcPts val="0"/>
              </a:spcBef>
              <a:buSzPct val="100000"/>
              <a:buNone/>
              <a:defRPr sz="3000"/>
            </a:lvl3pPr>
            <a:lvl4pPr lvl="3">
              <a:spcBef>
                <a:spcPts val="0"/>
              </a:spcBef>
              <a:buSzPct val="100000"/>
              <a:buNone/>
              <a:defRPr sz="3000"/>
            </a:lvl4pPr>
            <a:lvl5pPr lvl="4">
              <a:spcBef>
                <a:spcPts val="0"/>
              </a:spcBef>
              <a:buSzPct val="100000"/>
              <a:buNone/>
              <a:defRPr sz="3000"/>
            </a:lvl5pPr>
            <a:lvl6pPr lvl="5">
              <a:spcBef>
                <a:spcPts val="0"/>
              </a:spcBef>
              <a:buSzPct val="100000"/>
              <a:buNone/>
              <a:defRPr sz="3000"/>
            </a:lvl6pPr>
            <a:lvl7pPr lvl="6">
              <a:spcBef>
                <a:spcPts val="0"/>
              </a:spcBef>
              <a:buSzPct val="100000"/>
              <a:buNone/>
              <a:defRPr sz="3000"/>
            </a:lvl7pPr>
            <a:lvl8pPr lvl="7">
              <a:spcBef>
                <a:spcPts val="0"/>
              </a:spcBef>
              <a:buSzPct val="100000"/>
              <a:buNone/>
              <a:defRPr sz="3000"/>
            </a:lvl8pPr>
            <a:lvl9pPr lvl="8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Beef cattle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Simmental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9700" y="2466900"/>
            <a:ext cx="3037774" cy="227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025" y="322900"/>
            <a:ext cx="3062857" cy="2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82400" y="517800"/>
            <a:ext cx="3215999" cy="2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Shorthorn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9950" y="2278350"/>
            <a:ext cx="2922724" cy="244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600" y="333700"/>
            <a:ext cx="3189225" cy="1944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81575" y="453537"/>
            <a:ext cx="2486025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26800" y="1990675"/>
            <a:ext cx="3145225" cy="21653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Brahman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025" y="266175"/>
            <a:ext cx="3554875" cy="2886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0475" y="680425"/>
            <a:ext cx="3480250" cy="267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50100" y="2370375"/>
            <a:ext cx="3187375" cy="2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Charolais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4225" y="2105725"/>
            <a:ext cx="3048000" cy="2289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55850" y="241650"/>
            <a:ext cx="3048000" cy="1997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98778" y="2239400"/>
            <a:ext cx="2823958" cy="2289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4125" y="241650"/>
            <a:ext cx="3048000" cy="21788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/>
              <a:t>Angus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9079" y="2278325"/>
            <a:ext cx="2927442" cy="239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025" y="368200"/>
            <a:ext cx="3405350" cy="2257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89525" y="218625"/>
            <a:ext cx="3630599" cy="271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Hereford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1600" y="2335875"/>
            <a:ext cx="3232075" cy="217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800" y="425725"/>
            <a:ext cx="3382950" cy="225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42700" y="504700"/>
            <a:ext cx="3005355" cy="225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(16:9)</PresentationFormat>
  <Paragraphs>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label</vt:lpstr>
      <vt:lpstr>Beef cattle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Beef cattle</dc:title>
  <dc:creator>ADAM MARTIN</dc:creator>
  <cp:lastModifiedBy>ADAM MARTIN</cp:lastModifiedBy>
  <cp:revision>1</cp:revision>
  <dcterms:modified xsi:type="dcterms:W3CDTF">2016-01-28T00:55:55Z</dcterms:modified>
</cp:coreProperties>
</file>