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Annie Use Your Telescope" panose="020B0604020202020204" charset="0"/>
      <p:regular r:id="rId40"/>
    </p:embeddedFont>
    <p:embeddedFont>
      <p:font typeface="Ruslan Display" panose="020B0604020202020204" charset="0"/>
      <p:regular r:id="rId41"/>
    </p:embeddedFont>
    <p:embeddedFont>
      <p:font typeface="Short Stack" panose="020B0604020202020204" charset="0"/>
      <p:regular r:id="rId42"/>
    </p:embeddedFont>
    <p:embeddedFont>
      <p:font typeface="Berkshire Swash" panose="020B0604020202020204" charset="0"/>
      <p:regular r:id="rId43"/>
    </p:embeddedFont>
    <p:embeddedFont>
      <p:font typeface="Rock Salt" panose="020B0604020202020204" charset="0"/>
      <p:regular r:id="rId44"/>
    </p:embeddedFont>
    <p:embeddedFont>
      <p:font typeface="Happy Monkey" panose="020B0604020202020204" charset="0"/>
      <p:regular r:id="rId45"/>
    </p:embeddedFont>
    <p:embeddedFont>
      <p:font typeface="Over the Rainbow" panose="020B0604020202020204" charset="0"/>
      <p:regular r:id="rId46"/>
    </p:embeddedFont>
    <p:embeddedFont>
      <p:font typeface="Ribeye" panose="020B0604020202020204" charset="0"/>
      <p:regular r:id="rId47"/>
    </p:embeddedFont>
    <p:embeddedFont>
      <p:font typeface="Gloria Hallelujah" panose="020B0604020202020204" charset="0"/>
      <p:regular r:id="rId48"/>
    </p:embeddedFont>
    <p:embeddedFont>
      <p:font typeface="Comfortaa" panose="020B0604020202020204" charset="0"/>
      <p:regular r:id="rId49"/>
      <p:bold r:id="rId50"/>
    </p:embeddedFont>
    <p:embeddedFont>
      <p:font typeface="Creepster" panose="020B0604020202020204" charset="0"/>
      <p:regular r:id="rId51"/>
    </p:embeddedFont>
    <p:embeddedFont>
      <p:font typeface="Chewy" panose="020B0604020202020204" charset="0"/>
      <p:regular r:id="rId52"/>
    </p:embeddedFont>
    <p:embeddedFont>
      <p:font typeface="Architects Daughter" panose="020B0604020202020204" charset="0"/>
      <p:regular r:id="rId53"/>
    </p:embeddedFont>
    <p:embeddedFont>
      <p:font typeface="Nosifer" panose="020B0604020202020204" charset="0"/>
      <p:regular r:id="rId54"/>
    </p:embeddedFont>
    <p:embeddedFont>
      <p:font typeface="Aladin" panose="020B0604020202020204" charset="0"/>
      <p:regular r:id="rId55"/>
    </p:embeddedFont>
    <p:embeddedFont>
      <p:font typeface="Love Ya Like A Sister" panose="020B0604020202020204" charset="0"/>
      <p:regular r:id="rId56"/>
    </p:embeddedFont>
    <p:embeddedFont>
      <p:font typeface="Nova Square" panose="020B0604020202020204" charset="0"/>
      <p:regular r:id="rId57"/>
    </p:embeddedFont>
    <p:embeddedFont>
      <p:font typeface="Aclonica" panose="020B0604020202020204" charset="0"/>
      <p:regular r:id="rId58"/>
    </p:embeddedFont>
    <p:embeddedFont>
      <p:font typeface="Permanent Marker" panose="020B0604020202020204" charset="0"/>
      <p:regular r:id="rId59"/>
    </p:embeddedFont>
    <p:embeddedFont>
      <p:font typeface="The Girl Next Door" panose="020B0604020202020204" charset="0"/>
      <p:regular r:id="rId60"/>
    </p:embeddedFont>
    <p:embeddedFont>
      <p:font typeface="Schoolbell" panose="020B0604020202020204" charset="0"/>
      <p:regular r:id="rId61"/>
    </p:embeddedFont>
    <p:embeddedFont>
      <p:font typeface="Fredoka One" panose="020B0604020202020204" charset="0"/>
      <p:regular r:id="rId62"/>
    </p:embeddedFont>
    <p:embeddedFont>
      <p:font typeface="Sancreek" panose="020B0604020202020204" charset="0"/>
      <p:regular r:id="rId63"/>
    </p:embeddedFont>
    <p:embeddedFont>
      <p:font typeface="Cherry Cream Soda" panose="020B0604020202020204" charset="0"/>
      <p:regular r:id="rId64"/>
    </p:embeddedFont>
    <p:embeddedFont>
      <p:font typeface="Bubblegum Sans" panose="020B0604020202020204" charset="0"/>
      <p:regular r:id="rId65"/>
    </p:embeddedFont>
    <p:embeddedFont>
      <p:font typeface="Homemade Apple" panose="020B0604020202020204" charset="0"/>
      <p:regular r:id="rId66"/>
    </p:embeddedFont>
    <p:embeddedFont>
      <p:font typeface="Cabin Sketch" panose="020B0604020202020204" charset="0"/>
      <p:regular r:id="rId67"/>
      <p:bold r:id="rId68"/>
    </p:embeddedFont>
    <p:embeddedFont>
      <p:font typeface="Luckiest Guy" panose="020B0604020202020204" charset="0"/>
      <p:regular r:id="rId69"/>
    </p:embeddedFont>
    <p:embeddedFont>
      <p:font typeface="Leckerli One" panose="020B0604020202020204" charset="0"/>
      <p:regular r:id="rId70"/>
    </p:embeddedFont>
    <p:embeddedFont>
      <p:font typeface="Fredericka the Great" panose="020B0604020202020204" charset="0"/>
      <p:regular r:id="rId71"/>
    </p:embeddedFont>
    <p:embeddedFont>
      <p:font typeface="MedievalSharp" panose="020B0604020202020204" charset="0"/>
      <p:regular r:id="rId72"/>
    </p:embeddedFont>
    <p:embeddedFont>
      <p:font typeface="Salsa" panose="020B0604020202020204" charset="0"/>
      <p:regular r:id="rId73"/>
    </p:embeddedFont>
    <p:embeddedFont>
      <p:font typeface="Londrina Shadow" panose="020B0604020202020204" charset="0"/>
      <p:regular r:id="rId74"/>
    </p:embeddedFont>
    <p:embeddedFont>
      <p:font typeface="Fontdiner Swanky" panose="020B0604020202020204" charset="0"/>
      <p:regular r:id="rId75"/>
    </p:embeddedFont>
    <p:embeddedFont>
      <p:font typeface="Calligraffitti" panose="020B0604020202020204" charset="0"/>
      <p:regular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76" Type="http://schemas.openxmlformats.org/officeDocument/2006/relationships/font" Target="fonts/font37.fntdata"/><Relationship Id="rId7" Type="http://schemas.openxmlformats.org/officeDocument/2006/relationships/slide" Target="slides/slide6.xml"/><Relationship Id="rId71" Type="http://schemas.openxmlformats.org/officeDocument/2006/relationships/font" Target="fonts/font3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74" Type="http://schemas.openxmlformats.org/officeDocument/2006/relationships/font" Target="fonts/font3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font" Target="fonts/font3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font" Target="fonts/font3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72" Type="http://schemas.openxmlformats.org/officeDocument/2006/relationships/font" Target="fonts/font3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font" Target="fonts/font31.fntdata"/><Relationship Id="rId75" Type="http://schemas.openxmlformats.org/officeDocument/2006/relationships/font" Target="fonts/font3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5418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SzPct val="100000"/>
              <a:buNone/>
              <a:defRPr sz="2400"/>
            </a:lvl4pPr>
            <a:lvl5pPr lvl="4" algn="ctr">
              <a:spcBef>
                <a:spcPts val="0"/>
              </a:spcBef>
              <a:buSzPct val="100000"/>
              <a:buNone/>
              <a:defRPr sz="2400"/>
            </a:lvl5pPr>
            <a:lvl6pPr lvl="5" algn="ctr">
              <a:spcBef>
                <a:spcPts val="0"/>
              </a:spcBef>
              <a:buSzPct val="100000"/>
              <a:buNone/>
              <a:defRPr sz="2400"/>
            </a:lvl6pPr>
            <a:lvl7pPr lvl="6" algn="ctr">
              <a:spcBef>
                <a:spcPts val="0"/>
              </a:spcBef>
              <a:buSzPct val="100000"/>
              <a:buNone/>
              <a:defRPr sz="2400"/>
            </a:lvl7pPr>
            <a:lvl8pPr lvl="7" algn="ctr">
              <a:spcBef>
                <a:spcPts val="0"/>
              </a:spcBef>
              <a:buSzPct val="100000"/>
              <a:buNone/>
              <a:defRPr sz="2400"/>
            </a:lvl8pPr>
            <a:lvl9pPr lvl="8"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 lvl="2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 lvl="3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920435" y="12022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Nosifer"/>
                <a:ea typeface="Nosifer"/>
                <a:cs typeface="Nosifer"/>
                <a:sym typeface="Nosifer"/>
              </a:rPr>
              <a:t>Parasite I.D.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366460" y="40047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Vet Science Judging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ligraffitti"/>
                <a:ea typeface="Calligraffitti"/>
                <a:cs typeface="Calligraffitti"/>
                <a:sym typeface="Calligraffitti"/>
              </a:rPr>
              <a:t>Roundworm (Adult)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925" y="14957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775" y="1331275"/>
            <a:ext cx="3901975" cy="263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9674" y="2830050"/>
            <a:ext cx="2764274" cy="22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Hard Tick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650" y="1569600"/>
            <a:ext cx="4320100" cy="302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950" y="2231700"/>
            <a:ext cx="3362975" cy="22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Pinworm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675" y="1476600"/>
            <a:ext cx="3127224" cy="2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75" y="3026100"/>
            <a:ext cx="4975624" cy="201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Lice (Sucking)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975" y="1312425"/>
            <a:ext cx="3903749" cy="26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150" y="1695450"/>
            <a:ext cx="3453924" cy="314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clonica"/>
                <a:ea typeface="Aclonica"/>
                <a:cs typeface="Aclonica"/>
                <a:sym typeface="Aclonica"/>
              </a:rPr>
              <a:t>Lungworm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975" y="1947150"/>
            <a:ext cx="3169375" cy="25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750" y="1553175"/>
            <a:ext cx="3842224" cy="308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bin Sketch"/>
                <a:ea typeface="Cabin Sketch"/>
                <a:cs typeface="Cabin Sketch"/>
                <a:sym typeface="Cabin Sketch"/>
              </a:rPr>
              <a:t>Lice (Biting)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50" y="1684525"/>
            <a:ext cx="4071049" cy="30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850" y="1917600"/>
            <a:ext cx="3769050" cy="22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eckerli One"/>
                <a:ea typeface="Leckerli One"/>
                <a:cs typeface="Leckerli One"/>
                <a:sym typeface="Leckerli One"/>
              </a:rPr>
              <a:t>Taenia Tapeworm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75" y="1575075"/>
            <a:ext cx="4025550" cy="30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350" y="1775575"/>
            <a:ext cx="3655375" cy="26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ver the Rainbow"/>
                <a:ea typeface="Over the Rainbow"/>
                <a:cs typeface="Over the Rainbow"/>
                <a:sym typeface="Over the Rainbow"/>
              </a:rPr>
              <a:t>Demodectic Mite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900" y="1936200"/>
            <a:ext cx="3929274" cy="25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625" y="1367150"/>
            <a:ext cx="3625975" cy="3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Whipworm (Egg)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50" y="1596975"/>
            <a:ext cx="4560399" cy="246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975" y="1596975"/>
            <a:ext cx="2832775" cy="28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Taenia Tapeworm (Egg)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50" y="1465625"/>
            <a:ext cx="4535950" cy="34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425" y="1695450"/>
            <a:ext cx="3472975" cy="28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ondrina Shadow"/>
                <a:ea typeface="Londrina Shadow"/>
                <a:cs typeface="Londrina Shadow"/>
                <a:sym typeface="Londrina Shadow"/>
              </a:rPr>
              <a:t>Flea (Adult)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75" y="1739225"/>
            <a:ext cx="3805849" cy="30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950" y="1859600"/>
            <a:ext cx="3452100" cy="24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hewy"/>
                <a:ea typeface="Chewy"/>
                <a:cs typeface="Chewy"/>
                <a:sym typeface="Chewy"/>
              </a:rPr>
              <a:t>Heartworm Microfilaria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525" y="1673575"/>
            <a:ext cx="3138199" cy="31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050" y="1673575"/>
            <a:ext cx="4332050" cy="28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ibeye"/>
                <a:ea typeface="Ribeye"/>
                <a:cs typeface="Ribeye"/>
                <a:sym typeface="Ribeye"/>
              </a:rPr>
              <a:t>Soft Tick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375" y="1520350"/>
            <a:ext cx="2627450" cy="34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700" y="1586000"/>
            <a:ext cx="3946224" cy="31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ancreek"/>
                <a:ea typeface="Sancreek"/>
                <a:cs typeface="Sancreek"/>
                <a:sym typeface="Sancreek"/>
              </a:rPr>
              <a:t>Liver Fluke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900" y="1356200"/>
            <a:ext cx="3810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875" y="1793950"/>
            <a:ext cx="3688975" cy="27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dievalSharp"/>
                <a:ea typeface="MedievalSharp"/>
                <a:cs typeface="MedievalSharp"/>
                <a:sym typeface="MedievalSharp"/>
              </a:rPr>
              <a:t>Heartworm (Adult)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400" y="1640725"/>
            <a:ext cx="4318349" cy="28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125" y="1486700"/>
            <a:ext cx="1834250" cy="33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ladin"/>
                <a:ea typeface="Aladin"/>
                <a:cs typeface="Aladin"/>
                <a:sym typeface="Aladin"/>
              </a:rPr>
              <a:t>Cattle Grub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875" y="1334325"/>
            <a:ext cx="4096875" cy="270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950" y="2176975"/>
            <a:ext cx="3654324" cy="20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hort Stack"/>
                <a:ea typeface="Short Stack"/>
                <a:cs typeface="Short Stack"/>
                <a:sym typeface="Short Stack"/>
              </a:rPr>
              <a:t>Hookworm (Adult)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625" y="1317400"/>
            <a:ext cx="2758674" cy="374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125" y="1317400"/>
            <a:ext cx="2300500" cy="36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25" y="1157300"/>
            <a:ext cx="3285800" cy="3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Flea Tapeworm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2220750"/>
            <a:ext cx="3497300" cy="173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550" y="1783000"/>
            <a:ext cx="3573724" cy="29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he Girl Next Door"/>
                <a:ea typeface="The Girl Next Door"/>
                <a:cs typeface="The Girl Next Door"/>
                <a:sym typeface="The Girl Next Door"/>
              </a:rPr>
              <a:t>Coccidia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50" y="2001850"/>
            <a:ext cx="3317025" cy="22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050" y="1525275"/>
            <a:ext cx="4427299" cy="33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Fredoka One"/>
                <a:ea typeface="Fredoka One"/>
                <a:cs typeface="Fredoka One"/>
                <a:sym typeface="Fredoka One"/>
              </a:rPr>
              <a:t>Mosquito (Adult)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075" y="1268650"/>
            <a:ext cx="5145550" cy="38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Nova Square"/>
                <a:ea typeface="Nova Square"/>
                <a:cs typeface="Nova Square"/>
                <a:sym typeface="Nova Square"/>
              </a:rPr>
              <a:t>Flea Larva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000" y="1551275"/>
            <a:ext cx="3144449" cy="31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550" y="1298450"/>
            <a:ext cx="4070424" cy="36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reepster"/>
                <a:ea typeface="Creepster"/>
                <a:cs typeface="Creepster"/>
                <a:sym typeface="Creepster"/>
              </a:rPr>
              <a:t>Horse Bots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000" y="1290550"/>
            <a:ext cx="4212275" cy="18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2133175"/>
            <a:ext cx="3673599" cy="28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choolbell"/>
                <a:ea typeface="Schoolbell"/>
                <a:cs typeface="Schoolbell"/>
                <a:sym typeface="Schoolbell"/>
              </a:rPr>
              <a:t>Blowfly Maggot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775" y="1782975"/>
            <a:ext cx="3724675" cy="25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175" y="1629775"/>
            <a:ext cx="3822574" cy="29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appy Monkey"/>
                <a:ea typeface="Happy Monkey"/>
                <a:cs typeface="Happy Monkey"/>
                <a:sym typeface="Happy Monkey"/>
              </a:rPr>
              <a:t>Flea Tapeworm (Egg)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25" y="1717325"/>
            <a:ext cx="3808200" cy="30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225" y="1897900"/>
            <a:ext cx="3745699" cy="25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choolbell"/>
                <a:ea typeface="Schoolbell"/>
                <a:cs typeface="Schoolbell"/>
                <a:sym typeface="Schoolbell"/>
              </a:rPr>
              <a:t>Ear Mite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925" y="2300825"/>
            <a:ext cx="2940000" cy="22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25" y="1323375"/>
            <a:ext cx="4471475" cy="29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Hookworm (Egg)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375" y="1597912"/>
            <a:ext cx="3149125" cy="31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100" y="1564125"/>
            <a:ext cx="2888500" cy="32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alsa"/>
                <a:ea typeface="Salsa"/>
                <a:cs typeface="Salsa"/>
                <a:sym typeface="Salsa"/>
              </a:rPr>
              <a:t>Blowfly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2111325"/>
            <a:ext cx="3433799" cy="24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00" y="1399950"/>
            <a:ext cx="3820700" cy="28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uslan Display"/>
                <a:ea typeface="Ruslan Display"/>
                <a:cs typeface="Ruslan Display"/>
                <a:sym typeface="Ruslan Display"/>
              </a:rPr>
              <a:t>Flea Tapeworm Segment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25" y="1936200"/>
            <a:ext cx="2851525" cy="26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1443750"/>
            <a:ext cx="4701500" cy="35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Fredericka the Great"/>
                <a:ea typeface="Fredericka the Great"/>
                <a:cs typeface="Fredericka the Great"/>
                <a:sym typeface="Fredericka the Great"/>
              </a:rPr>
              <a:t>Cat Warble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800" y="1487525"/>
            <a:ext cx="4283524" cy="27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600" y="1651675"/>
            <a:ext cx="2884849" cy="28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loria Hallelujah"/>
                <a:ea typeface="Gloria Hallelujah"/>
                <a:cs typeface="Gloria Hallelujah"/>
                <a:sym typeface="Gloria Hallelujah"/>
              </a:rPr>
              <a:t>Sarcoptic Mite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75" y="1503925"/>
            <a:ext cx="3246424" cy="33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50" y="1645450"/>
            <a:ext cx="3849649" cy="253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Mosquito Larvae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425" y="1410925"/>
            <a:ext cx="2705500" cy="35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850" y="1695450"/>
            <a:ext cx="4455900" cy="27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Horse Strongyles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75" y="1662625"/>
            <a:ext cx="3063999" cy="31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0275" y="1509400"/>
            <a:ext cx="4136475" cy="29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Giardia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300" y="1462987"/>
            <a:ext cx="3149925" cy="31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100" y="1350700"/>
            <a:ext cx="3934599" cy="3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Taenia Tapeworm Segment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50" y="1399950"/>
            <a:ext cx="3516524" cy="35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525" y="1323350"/>
            <a:ext cx="41802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Whipworm (Adult)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50" y="1603324"/>
            <a:ext cx="4260099" cy="29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550" y="1947150"/>
            <a:ext cx="3435075" cy="24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Roundworm (Egg)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625" y="1345250"/>
            <a:ext cx="3609550" cy="36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025" y="1914325"/>
            <a:ext cx="3504425" cy="25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(16:9)</PresentationFormat>
  <Paragraphs>38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74" baseType="lpstr">
      <vt:lpstr>Arial</vt:lpstr>
      <vt:lpstr>Annie Use Your Telescope</vt:lpstr>
      <vt:lpstr>Ruslan Display</vt:lpstr>
      <vt:lpstr>Short Stack</vt:lpstr>
      <vt:lpstr>Berkshire Swash</vt:lpstr>
      <vt:lpstr>Rock Salt</vt:lpstr>
      <vt:lpstr>Happy Monkey</vt:lpstr>
      <vt:lpstr>Over the Rainbow</vt:lpstr>
      <vt:lpstr>Ribeye</vt:lpstr>
      <vt:lpstr>Gloria Hallelujah</vt:lpstr>
      <vt:lpstr>Comfortaa</vt:lpstr>
      <vt:lpstr>Creepster</vt:lpstr>
      <vt:lpstr>Chewy</vt:lpstr>
      <vt:lpstr>Architects Daughter</vt:lpstr>
      <vt:lpstr>Nosifer</vt:lpstr>
      <vt:lpstr>Aladin</vt:lpstr>
      <vt:lpstr>Love Ya Like A Sister</vt:lpstr>
      <vt:lpstr>Nova Square</vt:lpstr>
      <vt:lpstr>Aclonica</vt:lpstr>
      <vt:lpstr>Permanent Marker</vt:lpstr>
      <vt:lpstr>The Girl Next Door</vt:lpstr>
      <vt:lpstr>Schoolbell</vt:lpstr>
      <vt:lpstr>Fredoka One</vt:lpstr>
      <vt:lpstr>Sancreek</vt:lpstr>
      <vt:lpstr>Cherry Cream Soda</vt:lpstr>
      <vt:lpstr>Bubblegum Sans</vt:lpstr>
      <vt:lpstr>Homemade Apple</vt:lpstr>
      <vt:lpstr>Cabin Sketch</vt:lpstr>
      <vt:lpstr>Luckiest Guy</vt:lpstr>
      <vt:lpstr>Leckerli One</vt:lpstr>
      <vt:lpstr>Fredericka the Great</vt:lpstr>
      <vt:lpstr>MedievalSharp</vt:lpstr>
      <vt:lpstr>Salsa</vt:lpstr>
      <vt:lpstr>Londrina Shadow</vt:lpstr>
      <vt:lpstr>Fontdiner Swanky</vt:lpstr>
      <vt:lpstr>Calligraffitti</vt:lpstr>
      <vt:lpstr>trek</vt:lpstr>
      <vt:lpstr>Parasite I.D.</vt:lpstr>
      <vt:lpstr>Flea (Adult)</vt:lpstr>
      <vt:lpstr>Horse Bots</vt:lpstr>
      <vt:lpstr>Mosquito Larvae</vt:lpstr>
      <vt:lpstr>Horse Strongyles</vt:lpstr>
      <vt:lpstr>Giardia</vt:lpstr>
      <vt:lpstr>Taenia Tapeworm Segment</vt:lpstr>
      <vt:lpstr>Whipworm (Adult)</vt:lpstr>
      <vt:lpstr>Roundworm (Egg)</vt:lpstr>
      <vt:lpstr>Roundworm (Adult)</vt:lpstr>
      <vt:lpstr>Hard Tick</vt:lpstr>
      <vt:lpstr>Pinworm</vt:lpstr>
      <vt:lpstr>Lice (Sucking)</vt:lpstr>
      <vt:lpstr>Lungworm</vt:lpstr>
      <vt:lpstr>Lice (Biting)</vt:lpstr>
      <vt:lpstr>Taenia Tapeworm</vt:lpstr>
      <vt:lpstr>Demodectic Mite</vt:lpstr>
      <vt:lpstr>Whipworm (Egg)</vt:lpstr>
      <vt:lpstr>Taenia Tapeworm (Egg)</vt:lpstr>
      <vt:lpstr>Heartworm Microfilaria</vt:lpstr>
      <vt:lpstr>Soft Tick</vt:lpstr>
      <vt:lpstr>Liver Fluke</vt:lpstr>
      <vt:lpstr>Heartworm (Adult)</vt:lpstr>
      <vt:lpstr>Cattle Grub</vt:lpstr>
      <vt:lpstr>Hookworm (Adult)</vt:lpstr>
      <vt:lpstr>Flea Tapeworm</vt:lpstr>
      <vt:lpstr>Coccidia</vt:lpstr>
      <vt:lpstr>Mosquito (Adult)</vt:lpstr>
      <vt:lpstr>Flea Larva</vt:lpstr>
      <vt:lpstr>Blowfly Maggot</vt:lpstr>
      <vt:lpstr>Flea Tapeworm (Egg)</vt:lpstr>
      <vt:lpstr>Ear Mite</vt:lpstr>
      <vt:lpstr>Hookworm (Egg)</vt:lpstr>
      <vt:lpstr>Blowfly</vt:lpstr>
      <vt:lpstr>Flea Tapeworm Segment</vt:lpstr>
      <vt:lpstr>Cat Warble</vt:lpstr>
      <vt:lpstr>Sarcoptic Mite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 I.D.</dc:title>
  <dc:creator>ADAM MARTIN</dc:creator>
  <cp:lastModifiedBy>ADAM MARTIN</cp:lastModifiedBy>
  <cp:revision>1</cp:revision>
  <dcterms:modified xsi:type="dcterms:W3CDTF">2016-01-28T00:50:37Z</dcterms:modified>
</cp:coreProperties>
</file>